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Lst>
  <p:sldSz cy="5143500" cx="9144000"/>
  <p:notesSz cx="6858000" cy="9144000"/>
  <p:embeddedFontLst>
    <p:embeddedFont>
      <p:font typeface="Ubuntu"/>
      <p:regular r:id="rId117"/>
      <p:bold r:id="rId118"/>
      <p:italic r:id="rId119"/>
      <p:boldItalic r:id="rId120"/>
    </p:embeddedFont>
    <p:embeddedFont>
      <p:font typeface="Roboto"/>
      <p:regular r:id="rId121"/>
      <p:bold r:id="rId122"/>
      <p:italic r:id="rId123"/>
      <p:boldItalic r:id="rId124"/>
    </p:embeddedFont>
    <p:embeddedFont>
      <p:font typeface="Montserrat"/>
      <p:bold r:id="rId125"/>
      <p:boldItalic r:id="rId126"/>
    </p:embeddedFont>
    <p:embeddedFont>
      <p:font typeface="Cambria Math"/>
      <p:regular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8" roundtripDataSignature="AMtx7mjDraOXtEb+3E9nI38BMaTIJG03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1DAC62-482C-4CC0-A328-C420C9988C1F}">
  <a:tblStyle styleId="{F01DAC62-482C-4CC0-A328-C420C9988C1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9"/>
          </a:solidFill>
        </a:fill>
      </a:tcStyle>
    </a:wholeTbl>
    <a:band1H>
      <a:tcTxStyle/>
      <a:tcStyle>
        <a:fill>
          <a:solidFill>
            <a:srgbClr val="CCCDD0"/>
          </a:solidFill>
        </a:fill>
      </a:tcStyle>
    </a:band1H>
    <a:band2H>
      <a:tcTxStyle/>
    </a:band2H>
    <a:band1V>
      <a:tcTxStyle/>
      <a:tcStyle>
        <a:fill>
          <a:solidFill>
            <a:srgbClr val="CCCDD0"/>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8" Type="http://customschemas.google.com/relationships/presentationmetadata" Target="metadata"/><Relationship Id="rId127" Type="http://schemas.openxmlformats.org/officeDocument/2006/relationships/font" Target="fonts/CambriaMath-regular.fntdata"/><Relationship Id="rId126" Type="http://schemas.openxmlformats.org/officeDocument/2006/relationships/font" Target="fonts/Montserrat-boldItalic.fntdata"/><Relationship Id="rId26" Type="http://schemas.openxmlformats.org/officeDocument/2006/relationships/slide" Target="slides/slide21.xml"/><Relationship Id="rId121" Type="http://schemas.openxmlformats.org/officeDocument/2006/relationships/font" Target="fonts/Roboto-regular.fntdata"/><Relationship Id="rId25" Type="http://schemas.openxmlformats.org/officeDocument/2006/relationships/slide" Target="slides/slide20.xml"/><Relationship Id="rId120" Type="http://schemas.openxmlformats.org/officeDocument/2006/relationships/font" Target="fonts/Ubuntu-bold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Montserrat-bold.fntdata"/><Relationship Id="rId29" Type="http://schemas.openxmlformats.org/officeDocument/2006/relationships/slide" Target="slides/slide24.xml"/><Relationship Id="rId124" Type="http://schemas.openxmlformats.org/officeDocument/2006/relationships/font" Target="fonts/Roboto-boldItalic.fntdata"/><Relationship Id="rId123" Type="http://schemas.openxmlformats.org/officeDocument/2006/relationships/font" Target="fonts/Roboto-italic.fntdata"/><Relationship Id="rId122" Type="http://schemas.openxmlformats.org/officeDocument/2006/relationships/font" Target="fonts/Roboto-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Ubuntu-bold.fntdata"/><Relationship Id="rId117" Type="http://schemas.openxmlformats.org/officeDocument/2006/relationships/font" Target="fonts/Ubuntu-regular.fntdata"/><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Ubuntu-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0: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54" name="Google Shape;1454;p10: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0" name="Shape 11040"/>
        <p:cNvGrpSpPr/>
        <p:nvPr/>
      </p:nvGrpSpPr>
      <p:grpSpPr>
        <a:xfrm>
          <a:off x="0" y="0"/>
          <a:ext cx="0" cy="0"/>
          <a:chOff x="0" y="0"/>
          <a:chExt cx="0" cy="0"/>
        </a:xfrm>
      </p:grpSpPr>
      <p:sp>
        <p:nvSpPr>
          <p:cNvPr id="11041" name="Google Shape;11041;p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2" name="Google Shape;11042;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0" name="Shape 11240"/>
        <p:cNvGrpSpPr/>
        <p:nvPr/>
      </p:nvGrpSpPr>
      <p:grpSpPr>
        <a:xfrm>
          <a:off x="0" y="0"/>
          <a:ext cx="0" cy="0"/>
          <a:chOff x="0" y="0"/>
          <a:chExt cx="0" cy="0"/>
        </a:xfrm>
      </p:grpSpPr>
      <p:sp>
        <p:nvSpPr>
          <p:cNvPr id="11241" name="Google Shape;11241;p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2" name="Google Shape;11242;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1" name="Shape 11441"/>
        <p:cNvGrpSpPr/>
        <p:nvPr/>
      </p:nvGrpSpPr>
      <p:grpSpPr>
        <a:xfrm>
          <a:off x="0" y="0"/>
          <a:ext cx="0" cy="0"/>
          <a:chOff x="0" y="0"/>
          <a:chExt cx="0" cy="0"/>
        </a:xfrm>
      </p:grpSpPr>
      <p:sp>
        <p:nvSpPr>
          <p:cNvPr id="11442" name="Google Shape;11442;p1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43" name="Google Shape;11443;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3" name="Shape 11643"/>
        <p:cNvGrpSpPr/>
        <p:nvPr/>
      </p:nvGrpSpPr>
      <p:grpSpPr>
        <a:xfrm>
          <a:off x="0" y="0"/>
          <a:ext cx="0" cy="0"/>
          <a:chOff x="0" y="0"/>
          <a:chExt cx="0" cy="0"/>
        </a:xfrm>
      </p:grpSpPr>
      <p:sp>
        <p:nvSpPr>
          <p:cNvPr id="11644" name="Google Shape;11644;p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5" name="Google Shape;11645;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5" name="Shape 11845"/>
        <p:cNvGrpSpPr/>
        <p:nvPr/>
      </p:nvGrpSpPr>
      <p:grpSpPr>
        <a:xfrm>
          <a:off x="0" y="0"/>
          <a:ext cx="0" cy="0"/>
          <a:chOff x="0" y="0"/>
          <a:chExt cx="0" cy="0"/>
        </a:xfrm>
      </p:grpSpPr>
      <p:sp>
        <p:nvSpPr>
          <p:cNvPr id="11846" name="Google Shape;11846;p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47" name="Google Shape;11847;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9" name="Shape 12049"/>
        <p:cNvGrpSpPr/>
        <p:nvPr/>
      </p:nvGrpSpPr>
      <p:grpSpPr>
        <a:xfrm>
          <a:off x="0" y="0"/>
          <a:ext cx="0" cy="0"/>
          <a:chOff x="0" y="0"/>
          <a:chExt cx="0" cy="0"/>
        </a:xfrm>
      </p:grpSpPr>
      <p:sp>
        <p:nvSpPr>
          <p:cNvPr id="12050" name="Google Shape;12050;p1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51" name="Google Shape;12051;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3" name="Shape 12253"/>
        <p:cNvGrpSpPr/>
        <p:nvPr/>
      </p:nvGrpSpPr>
      <p:grpSpPr>
        <a:xfrm>
          <a:off x="0" y="0"/>
          <a:ext cx="0" cy="0"/>
          <a:chOff x="0" y="0"/>
          <a:chExt cx="0" cy="0"/>
        </a:xfrm>
      </p:grpSpPr>
      <p:sp>
        <p:nvSpPr>
          <p:cNvPr id="12254" name="Google Shape;12254;p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5" name="Google Shape;12255;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9" name="Shape 12459"/>
        <p:cNvGrpSpPr/>
        <p:nvPr/>
      </p:nvGrpSpPr>
      <p:grpSpPr>
        <a:xfrm>
          <a:off x="0" y="0"/>
          <a:ext cx="0" cy="0"/>
          <a:chOff x="0" y="0"/>
          <a:chExt cx="0" cy="0"/>
        </a:xfrm>
      </p:grpSpPr>
      <p:sp>
        <p:nvSpPr>
          <p:cNvPr id="12460" name="Google Shape;12460;p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61" name="Google Shape;12461;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5" name="Shape 12665"/>
        <p:cNvGrpSpPr/>
        <p:nvPr/>
      </p:nvGrpSpPr>
      <p:grpSpPr>
        <a:xfrm>
          <a:off x="0" y="0"/>
          <a:ext cx="0" cy="0"/>
          <a:chOff x="0" y="0"/>
          <a:chExt cx="0" cy="0"/>
        </a:xfrm>
      </p:grpSpPr>
      <p:sp>
        <p:nvSpPr>
          <p:cNvPr id="12666" name="Google Shape;12666;p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67" name="Google Shape;12667;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1" name="Shape 12911"/>
        <p:cNvGrpSpPr/>
        <p:nvPr/>
      </p:nvGrpSpPr>
      <p:grpSpPr>
        <a:xfrm>
          <a:off x="0" y="0"/>
          <a:ext cx="0" cy="0"/>
          <a:chOff x="0" y="0"/>
          <a:chExt cx="0" cy="0"/>
        </a:xfrm>
      </p:grpSpPr>
      <p:sp>
        <p:nvSpPr>
          <p:cNvPr id="12912" name="Google Shape;12912;p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13" name="Google Shape;12913;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11: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47" name="Google Shape;1647;p11: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9" name="Shape 13149"/>
        <p:cNvGrpSpPr/>
        <p:nvPr/>
      </p:nvGrpSpPr>
      <p:grpSpPr>
        <a:xfrm>
          <a:off x="0" y="0"/>
          <a:ext cx="0" cy="0"/>
          <a:chOff x="0" y="0"/>
          <a:chExt cx="0" cy="0"/>
        </a:xfrm>
      </p:grpSpPr>
      <p:sp>
        <p:nvSpPr>
          <p:cNvPr id="13150" name="Google Shape;13150;p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51" name="Google Shape;13151;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4" name="Shape 13384"/>
        <p:cNvGrpSpPr/>
        <p:nvPr/>
      </p:nvGrpSpPr>
      <p:grpSpPr>
        <a:xfrm>
          <a:off x="0" y="0"/>
          <a:ext cx="0" cy="0"/>
          <a:chOff x="0" y="0"/>
          <a:chExt cx="0" cy="0"/>
        </a:xfrm>
      </p:grpSpPr>
      <p:sp>
        <p:nvSpPr>
          <p:cNvPr id="13385" name="Google Shape;13385;p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6" name="Google Shape;13386;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p12: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10" name="Google Shape;1710;p12: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13: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58" name="Google Shape;1758;p13: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5" name="Google Shape;180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15: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65" name="Google Shape;1965;p15: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9" name="Google Shape;202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p17: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14" name="Google Shape;2114;p17: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p18: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65" name="Google Shape;2165;p18: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19: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86" name="Google Shape;2286;p19: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p20: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79" name="Google Shape;2479;p20: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p21: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68" name="Google Shape;2568;p21: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p22: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41" name="Google Shape;2641;p22: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p23: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74" name="Google Shape;2674;p23: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0" name="Shape 2740"/>
        <p:cNvGrpSpPr/>
        <p:nvPr/>
      </p:nvGrpSpPr>
      <p:grpSpPr>
        <a:xfrm>
          <a:off x="0" y="0"/>
          <a:ext cx="0" cy="0"/>
          <a:chOff x="0" y="0"/>
          <a:chExt cx="0" cy="0"/>
        </a:xfrm>
      </p:grpSpPr>
      <p:sp>
        <p:nvSpPr>
          <p:cNvPr id="2741" name="Google Shape;274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2" name="Google Shape;274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25: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34" name="Google Shape;2934;p25: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1" name="Google Shape;300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p27: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35" name="Google Shape;3135;p27: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8" name="Google Shape;332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p29: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14" name="Google Shape;3414;p29: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8" name="Google Shape;350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7" name="Shape 3517"/>
        <p:cNvGrpSpPr/>
        <p:nvPr/>
      </p:nvGrpSpPr>
      <p:grpSpPr>
        <a:xfrm>
          <a:off x="0" y="0"/>
          <a:ext cx="0" cy="0"/>
          <a:chOff x="0" y="0"/>
          <a:chExt cx="0" cy="0"/>
        </a:xfrm>
      </p:grpSpPr>
      <p:sp>
        <p:nvSpPr>
          <p:cNvPr id="3518" name="Google Shape;3518;p31: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19" name="Google Shape;3519;p31: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5" name="Shape 3585"/>
        <p:cNvGrpSpPr/>
        <p:nvPr/>
      </p:nvGrpSpPr>
      <p:grpSpPr>
        <a:xfrm>
          <a:off x="0" y="0"/>
          <a:ext cx="0" cy="0"/>
          <a:chOff x="0" y="0"/>
          <a:chExt cx="0" cy="0"/>
        </a:xfrm>
      </p:grpSpPr>
      <p:sp>
        <p:nvSpPr>
          <p:cNvPr id="3586" name="Google Shape;3586;p32: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87" name="Google Shape;3587;p32: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p33: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57" name="Google Shape;3657;p33: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2" name="Shape 3722"/>
        <p:cNvGrpSpPr/>
        <p:nvPr/>
      </p:nvGrpSpPr>
      <p:grpSpPr>
        <a:xfrm>
          <a:off x="0" y="0"/>
          <a:ext cx="0" cy="0"/>
          <a:chOff x="0" y="0"/>
          <a:chExt cx="0" cy="0"/>
        </a:xfrm>
      </p:grpSpPr>
      <p:sp>
        <p:nvSpPr>
          <p:cNvPr id="3723" name="Google Shape;3723;p34: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24" name="Google Shape;3724;p3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p35: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17" name="Google Shape;3917;p35: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p36: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18" name="Google Shape;4018;p36: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p37: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87" name="Google Shape;4087;p37: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8" name="Shape 4118"/>
        <p:cNvGrpSpPr/>
        <p:nvPr/>
      </p:nvGrpSpPr>
      <p:grpSpPr>
        <a:xfrm>
          <a:off x="0" y="0"/>
          <a:ext cx="0" cy="0"/>
          <a:chOff x="0" y="0"/>
          <a:chExt cx="0" cy="0"/>
        </a:xfrm>
      </p:grpSpPr>
      <p:sp>
        <p:nvSpPr>
          <p:cNvPr id="4119" name="Google Shape;4119;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0" name="Google Shape;412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p39: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09" name="Google Shape;4309;p39: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4: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69" name="Google Shape;869;p4: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3" name="Shape 4373"/>
        <p:cNvGrpSpPr/>
        <p:nvPr/>
      </p:nvGrpSpPr>
      <p:grpSpPr>
        <a:xfrm>
          <a:off x="0" y="0"/>
          <a:ext cx="0" cy="0"/>
          <a:chOff x="0" y="0"/>
          <a:chExt cx="0" cy="0"/>
        </a:xfrm>
      </p:grpSpPr>
      <p:sp>
        <p:nvSpPr>
          <p:cNvPr id="4374" name="Google Shape;4374;p40: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75" name="Google Shape;4375;p40: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2" name="Shape 4402"/>
        <p:cNvGrpSpPr/>
        <p:nvPr/>
      </p:nvGrpSpPr>
      <p:grpSpPr>
        <a:xfrm>
          <a:off x="0" y="0"/>
          <a:ext cx="0" cy="0"/>
          <a:chOff x="0" y="0"/>
          <a:chExt cx="0" cy="0"/>
        </a:xfrm>
      </p:grpSpPr>
      <p:sp>
        <p:nvSpPr>
          <p:cNvPr id="4403" name="Google Shape;4403;p41: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04" name="Google Shape;4404;p41: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5" name="Shape 4475"/>
        <p:cNvGrpSpPr/>
        <p:nvPr/>
      </p:nvGrpSpPr>
      <p:grpSpPr>
        <a:xfrm>
          <a:off x="0" y="0"/>
          <a:ext cx="0" cy="0"/>
          <a:chOff x="0" y="0"/>
          <a:chExt cx="0" cy="0"/>
        </a:xfrm>
      </p:grpSpPr>
      <p:sp>
        <p:nvSpPr>
          <p:cNvPr id="4476" name="Google Shape;4476;p42: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77" name="Google Shape;4477;p42: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0" name="Shape 4670"/>
        <p:cNvGrpSpPr/>
        <p:nvPr/>
      </p:nvGrpSpPr>
      <p:grpSpPr>
        <a:xfrm>
          <a:off x="0" y="0"/>
          <a:ext cx="0" cy="0"/>
          <a:chOff x="0" y="0"/>
          <a:chExt cx="0" cy="0"/>
        </a:xfrm>
      </p:grpSpPr>
      <p:sp>
        <p:nvSpPr>
          <p:cNvPr id="4671" name="Google Shape;4671;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2" name="Google Shape;467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9" name="Shape 4799"/>
        <p:cNvGrpSpPr/>
        <p:nvPr/>
      </p:nvGrpSpPr>
      <p:grpSpPr>
        <a:xfrm>
          <a:off x="0" y="0"/>
          <a:ext cx="0" cy="0"/>
          <a:chOff x="0" y="0"/>
          <a:chExt cx="0" cy="0"/>
        </a:xfrm>
      </p:grpSpPr>
      <p:sp>
        <p:nvSpPr>
          <p:cNvPr id="4800" name="Google Shape;4800;p44: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801" name="Google Shape;4801;p44: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9" name="Shape 4869"/>
        <p:cNvGrpSpPr/>
        <p:nvPr/>
      </p:nvGrpSpPr>
      <p:grpSpPr>
        <a:xfrm>
          <a:off x="0" y="0"/>
          <a:ext cx="0" cy="0"/>
          <a:chOff x="0" y="0"/>
          <a:chExt cx="0" cy="0"/>
        </a:xfrm>
      </p:grpSpPr>
      <p:sp>
        <p:nvSpPr>
          <p:cNvPr id="4870" name="Google Shape;4870;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1" name="Google Shape;487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0" name="Shape 5010"/>
        <p:cNvGrpSpPr/>
        <p:nvPr/>
      </p:nvGrpSpPr>
      <p:grpSpPr>
        <a:xfrm>
          <a:off x="0" y="0"/>
          <a:ext cx="0" cy="0"/>
          <a:chOff x="0" y="0"/>
          <a:chExt cx="0" cy="0"/>
        </a:xfrm>
      </p:grpSpPr>
      <p:sp>
        <p:nvSpPr>
          <p:cNvPr id="5011" name="Google Shape;5011;p46: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12" name="Google Shape;5012;p46: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9" name="Shape 5129"/>
        <p:cNvGrpSpPr/>
        <p:nvPr/>
      </p:nvGrpSpPr>
      <p:grpSpPr>
        <a:xfrm>
          <a:off x="0" y="0"/>
          <a:ext cx="0" cy="0"/>
          <a:chOff x="0" y="0"/>
          <a:chExt cx="0" cy="0"/>
        </a:xfrm>
      </p:grpSpPr>
      <p:sp>
        <p:nvSpPr>
          <p:cNvPr id="5130" name="Google Shape;5130;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1" name="Google Shape;5131;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2" name="Google Shape;526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6" name="Shape 5386"/>
        <p:cNvGrpSpPr/>
        <p:nvPr/>
      </p:nvGrpSpPr>
      <p:grpSpPr>
        <a:xfrm>
          <a:off x="0" y="0"/>
          <a:ext cx="0" cy="0"/>
          <a:chOff x="0" y="0"/>
          <a:chExt cx="0" cy="0"/>
        </a:xfrm>
      </p:grpSpPr>
      <p:sp>
        <p:nvSpPr>
          <p:cNvPr id="5387" name="Google Shape;5387;p49: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88" name="Google Shape;5388;p49: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5: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62" name="Google Shape;1062;p5: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4" name="Shape 5454"/>
        <p:cNvGrpSpPr/>
        <p:nvPr/>
      </p:nvGrpSpPr>
      <p:grpSpPr>
        <a:xfrm>
          <a:off x="0" y="0"/>
          <a:ext cx="0" cy="0"/>
          <a:chOff x="0" y="0"/>
          <a:chExt cx="0" cy="0"/>
        </a:xfrm>
      </p:grpSpPr>
      <p:sp>
        <p:nvSpPr>
          <p:cNvPr id="5455" name="Google Shape;545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6" name="Google Shape;5456;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7" name="Shape 5627"/>
        <p:cNvGrpSpPr/>
        <p:nvPr/>
      </p:nvGrpSpPr>
      <p:grpSpPr>
        <a:xfrm>
          <a:off x="0" y="0"/>
          <a:ext cx="0" cy="0"/>
          <a:chOff x="0" y="0"/>
          <a:chExt cx="0" cy="0"/>
        </a:xfrm>
      </p:grpSpPr>
      <p:sp>
        <p:nvSpPr>
          <p:cNvPr id="5628" name="Google Shape;5628;p51: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29" name="Google Shape;5629;p51: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4" name="Shape 5744"/>
        <p:cNvGrpSpPr/>
        <p:nvPr/>
      </p:nvGrpSpPr>
      <p:grpSpPr>
        <a:xfrm>
          <a:off x="0" y="0"/>
          <a:ext cx="0" cy="0"/>
          <a:chOff x="0" y="0"/>
          <a:chExt cx="0" cy="0"/>
        </a:xfrm>
      </p:grpSpPr>
      <p:sp>
        <p:nvSpPr>
          <p:cNvPr id="5745" name="Google Shape;574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
        <p:nvSpPr>
          <p:cNvPr id="5746" name="Google Shape;574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3" name="Shape 5863"/>
        <p:cNvGrpSpPr/>
        <p:nvPr/>
      </p:nvGrpSpPr>
      <p:grpSpPr>
        <a:xfrm>
          <a:off x="0" y="0"/>
          <a:ext cx="0" cy="0"/>
          <a:chOff x="0" y="0"/>
          <a:chExt cx="0" cy="0"/>
        </a:xfrm>
      </p:grpSpPr>
      <p:sp>
        <p:nvSpPr>
          <p:cNvPr id="5864" name="Google Shape;5864;p53: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865" name="Google Shape;5865;p53: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2" name="Shape 5942"/>
        <p:cNvGrpSpPr/>
        <p:nvPr/>
      </p:nvGrpSpPr>
      <p:grpSpPr>
        <a:xfrm>
          <a:off x="0" y="0"/>
          <a:ext cx="0" cy="0"/>
          <a:chOff x="0" y="0"/>
          <a:chExt cx="0" cy="0"/>
        </a:xfrm>
      </p:grpSpPr>
      <p:sp>
        <p:nvSpPr>
          <p:cNvPr id="5943" name="Google Shape;5943;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
        <p:nvSpPr>
          <p:cNvPr id="5944" name="Google Shape;5944;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6" name="Shape 6076"/>
        <p:cNvGrpSpPr/>
        <p:nvPr/>
      </p:nvGrpSpPr>
      <p:grpSpPr>
        <a:xfrm>
          <a:off x="0" y="0"/>
          <a:ext cx="0" cy="0"/>
          <a:chOff x="0" y="0"/>
          <a:chExt cx="0" cy="0"/>
        </a:xfrm>
      </p:grpSpPr>
      <p:sp>
        <p:nvSpPr>
          <p:cNvPr id="6077" name="Google Shape;6077;p55: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078" name="Google Shape;6078;p55: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p56: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157" name="Google Shape;6157;p56: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6" name="Shape 6276"/>
        <p:cNvGrpSpPr/>
        <p:nvPr/>
      </p:nvGrpSpPr>
      <p:grpSpPr>
        <a:xfrm>
          <a:off x="0" y="0"/>
          <a:ext cx="0" cy="0"/>
          <a:chOff x="0" y="0"/>
          <a:chExt cx="0" cy="0"/>
        </a:xfrm>
      </p:grpSpPr>
      <p:sp>
        <p:nvSpPr>
          <p:cNvPr id="6277" name="Google Shape;6277;p57: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278" name="Google Shape;6278;p57: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9" name="Shape 6419"/>
        <p:cNvGrpSpPr/>
        <p:nvPr/>
      </p:nvGrpSpPr>
      <p:grpSpPr>
        <a:xfrm>
          <a:off x="0" y="0"/>
          <a:ext cx="0" cy="0"/>
          <a:chOff x="0" y="0"/>
          <a:chExt cx="0" cy="0"/>
        </a:xfrm>
      </p:grpSpPr>
      <p:sp>
        <p:nvSpPr>
          <p:cNvPr id="6420" name="Google Shape;6420;p58: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421" name="Google Shape;6421;p58: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9" name="Shape 6549"/>
        <p:cNvGrpSpPr/>
        <p:nvPr/>
      </p:nvGrpSpPr>
      <p:grpSpPr>
        <a:xfrm>
          <a:off x="0" y="0"/>
          <a:ext cx="0" cy="0"/>
          <a:chOff x="0" y="0"/>
          <a:chExt cx="0" cy="0"/>
        </a:xfrm>
      </p:grpSpPr>
      <p:sp>
        <p:nvSpPr>
          <p:cNvPr id="6550" name="Google Shape;6550;p59: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51" name="Google Shape;6551;p59: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6: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49" name="Google Shape;1149;p6: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4" name="Shape 6614"/>
        <p:cNvGrpSpPr/>
        <p:nvPr/>
      </p:nvGrpSpPr>
      <p:grpSpPr>
        <a:xfrm>
          <a:off x="0" y="0"/>
          <a:ext cx="0" cy="0"/>
          <a:chOff x="0" y="0"/>
          <a:chExt cx="0" cy="0"/>
        </a:xfrm>
      </p:grpSpPr>
      <p:sp>
        <p:nvSpPr>
          <p:cNvPr id="6615" name="Google Shape;6615;p60: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616" name="Google Shape;6616;p60: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4" name="Shape 6694"/>
        <p:cNvGrpSpPr/>
        <p:nvPr/>
      </p:nvGrpSpPr>
      <p:grpSpPr>
        <a:xfrm>
          <a:off x="0" y="0"/>
          <a:ext cx="0" cy="0"/>
          <a:chOff x="0" y="0"/>
          <a:chExt cx="0" cy="0"/>
        </a:xfrm>
      </p:grpSpPr>
      <p:sp>
        <p:nvSpPr>
          <p:cNvPr id="6695" name="Google Shape;6695;p61: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696" name="Google Shape;6696;p61: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4" name="Shape 6814"/>
        <p:cNvGrpSpPr/>
        <p:nvPr/>
      </p:nvGrpSpPr>
      <p:grpSpPr>
        <a:xfrm>
          <a:off x="0" y="0"/>
          <a:ext cx="0" cy="0"/>
          <a:chOff x="0" y="0"/>
          <a:chExt cx="0" cy="0"/>
        </a:xfrm>
      </p:grpSpPr>
      <p:sp>
        <p:nvSpPr>
          <p:cNvPr id="6815" name="Google Shape;6815;p62: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816" name="Google Shape;6816;p62: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8" name="Shape 6888"/>
        <p:cNvGrpSpPr/>
        <p:nvPr/>
      </p:nvGrpSpPr>
      <p:grpSpPr>
        <a:xfrm>
          <a:off x="0" y="0"/>
          <a:ext cx="0" cy="0"/>
          <a:chOff x="0" y="0"/>
          <a:chExt cx="0" cy="0"/>
        </a:xfrm>
      </p:grpSpPr>
      <p:sp>
        <p:nvSpPr>
          <p:cNvPr id="6889" name="Google Shape;6889;p63: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890" name="Google Shape;6890;p63: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2" name="Shape 6962"/>
        <p:cNvGrpSpPr/>
        <p:nvPr/>
      </p:nvGrpSpPr>
      <p:grpSpPr>
        <a:xfrm>
          <a:off x="0" y="0"/>
          <a:ext cx="0" cy="0"/>
          <a:chOff x="0" y="0"/>
          <a:chExt cx="0" cy="0"/>
        </a:xfrm>
      </p:grpSpPr>
      <p:sp>
        <p:nvSpPr>
          <p:cNvPr id="6963" name="Google Shape;6963;p64: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964" name="Google Shape;6964;p64: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1" name="Shape 7031"/>
        <p:cNvGrpSpPr/>
        <p:nvPr/>
      </p:nvGrpSpPr>
      <p:grpSpPr>
        <a:xfrm>
          <a:off x="0" y="0"/>
          <a:ext cx="0" cy="0"/>
          <a:chOff x="0" y="0"/>
          <a:chExt cx="0" cy="0"/>
        </a:xfrm>
      </p:grpSpPr>
      <p:sp>
        <p:nvSpPr>
          <p:cNvPr id="7032" name="Google Shape;7032;p65: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033" name="Google Shape;7033;p65: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0" name="Shape 7150"/>
        <p:cNvGrpSpPr/>
        <p:nvPr/>
      </p:nvGrpSpPr>
      <p:grpSpPr>
        <a:xfrm>
          <a:off x="0" y="0"/>
          <a:ext cx="0" cy="0"/>
          <a:chOff x="0" y="0"/>
          <a:chExt cx="0" cy="0"/>
        </a:xfrm>
      </p:grpSpPr>
      <p:sp>
        <p:nvSpPr>
          <p:cNvPr id="7151" name="Google Shape;7151;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
        <p:nvSpPr>
          <p:cNvPr id="7152" name="Google Shape;7152;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2" name="Shape 7222"/>
        <p:cNvGrpSpPr/>
        <p:nvPr/>
      </p:nvGrpSpPr>
      <p:grpSpPr>
        <a:xfrm>
          <a:off x="0" y="0"/>
          <a:ext cx="0" cy="0"/>
          <a:chOff x="0" y="0"/>
          <a:chExt cx="0" cy="0"/>
        </a:xfrm>
      </p:grpSpPr>
      <p:sp>
        <p:nvSpPr>
          <p:cNvPr id="7223" name="Google Shape;7223;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
        <p:nvSpPr>
          <p:cNvPr id="7224" name="Google Shape;7224;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5" name="Shape 7345"/>
        <p:cNvGrpSpPr/>
        <p:nvPr/>
      </p:nvGrpSpPr>
      <p:grpSpPr>
        <a:xfrm>
          <a:off x="0" y="0"/>
          <a:ext cx="0" cy="0"/>
          <a:chOff x="0" y="0"/>
          <a:chExt cx="0" cy="0"/>
        </a:xfrm>
      </p:grpSpPr>
      <p:sp>
        <p:nvSpPr>
          <p:cNvPr id="7346" name="Google Shape;7346;p68:notes"/>
          <p:cNvSpPr/>
          <p:nvPr>
            <p:ph idx="2" type="sldImg"/>
          </p:nvPr>
        </p:nvSpPr>
        <p:spPr>
          <a:xfrm>
            <a:off x="1588" y="0"/>
            <a:ext cx="1587" cy="15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347" name="Google Shape;7347;p68:notes"/>
          <p:cNvSpPr txBox="1"/>
          <p:nvPr>
            <p:ph idx="1" type="body"/>
          </p:nvPr>
        </p:nvSpPr>
        <p:spPr>
          <a:xfrm>
            <a:off x="685800" y="4343400"/>
            <a:ext cx="5486400" cy="411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2" name="Shape 7462"/>
        <p:cNvGrpSpPr/>
        <p:nvPr/>
      </p:nvGrpSpPr>
      <p:grpSpPr>
        <a:xfrm>
          <a:off x="0" y="0"/>
          <a:ext cx="0" cy="0"/>
          <a:chOff x="0" y="0"/>
          <a:chExt cx="0" cy="0"/>
        </a:xfrm>
      </p:grpSpPr>
      <p:sp>
        <p:nvSpPr>
          <p:cNvPr id="7463" name="Google Shape;7463;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
        <p:nvSpPr>
          <p:cNvPr id="7464" name="Google Shape;7464;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7: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92" name="Google Shape;1192;p7: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1" name="Shape 7581"/>
        <p:cNvGrpSpPr/>
        <p:nvPr/>
      </p:nvGrpSpPr>
      <p:grpSpPr>
        <a:xfrm>
          <a:off x="0" y="0"/>
          <a:ext cx="0" cy="0"/>
          <a:chOff x="0" y="0"/>
          <a:chExt cx="0" cy="0"/>
        </a:xfrm>
      </p:grpSpPr>
      <p:sp>
        <p:nvSpPr>
          <p:cNvPr id="7582" name="Google Shape;7582;p70: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583" name="Google Shape;7583;p70: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00"/>
              <a:buFont typeface="Calibri"/>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3" name="Shape 7703"/>
        <p:cNvGrpSpPr/>
        <p:nvPr/>
      </p:nvGrpSpPr>
      <p:grpSpPr>
        <a:xfrm>
          <a:off x="0" y="0"/>
          <a:ext cx="0" cy="0"/>
          <a:chOff x="0" y="0"/>
          <a:chExt cx="0" cy="0"/>
        </a:xfrm>
      </p:grpSpPr>
      <p:sp>
        <p:nvSpPr>
          <p:cNvPr id="7704" name="Google Shape;7704;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5" name="Google Shape;7705;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2" name="Shape 7822"/>
        <p:cNvGrpSpPr/>
        <p:nvPr/>
      </p:nvGrpSpPr>
      <p:grpSpPr>
        <a:xfrm>
          <a:off x="0" y="0"/>
          <a:ext cx="0" cy="0"/>
          <a:chOff x="0" y="0"/>
          <a:chExt cx="0" cy="0"/>
        </a:xfrm>
      </p:grpSpPr>
      <p:sp>
        <p:nvSpPr>
          <p:cNvPr id="7823" name="Google Shape;7823;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4" name="Google Shape;7824;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4" name="Shape 7954"/>
        <p:cNvGrpSpPr/>
        <p:nvPr/>
      </p:nvGrpSpPr>
      <p:grpSpPr>
        <a:xfrm>
          <a:off x="0" y="0"/>
          <a:ext cx="0" cy="0"/>
          <a:chOff x="0" y="0"/>
          <a:chExt cx="0" cy="0"/>
        </a:xfrm>
      </p:grpSpPr>
      <p:sp>
        <p:nvSpPr>
          <p:cNvPr id="7955" name="Google Shape;7955;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6" name="Google Shape;7956;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7" name="Shape 8077"/>
        <p:cNvGrpSpPr/>
        <p:nvPr/>
      </p:nvGrpSpPr>
      <p:grpSpPr>
        <a:xfrm>
          <a:off x="0" y="0"/>
          <a:ext cx="0" cy="0"/>
          <a:chOff x="0" y="0"/>
          <a:chExt cx="0" cy="0"/>
        </a:xfrm>
      </p:grpSpPr>
      <p:sp>
        <p:nvSpPr>
          <p:cNvPr id="8078" name="Google Shape;8078;p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9" name="Google Shape;8079;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8" name="Shape 8198"/>
        <p:cNvGrpSpPr/>
        <p:nvPr/>
      </p:nvGrpSpPr>
      <p:grpSpPr>
        <a:xfrm>
          <a:off x="0" y="0"/>
          <a:ext cx="0" cy="0"/>
          <a:chOff x="0" y="0"/>
          <a:chExt cx="0" cy="0"/>
        </a:xfrm>
      </p:grpSpPr>
      <p:sp>
        <p:nvSpPr>
          <p:cNvPr id="8199" name="Google Shape;8199;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00" name="Google Shape;820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7" name="Shape 8317"/>
        <p:cNvGrpSpPr/>
        <p:nvPr/>
      </p:nvGrpSpPr>
      <p:grpSpPr>
        <a:xfrm>
          <a:off x="0" y="0"/>
          <a:ext cx="0" cy="0"/>
          <a:chOff x="0" y="0"/>
          <a:chExt cx="0" cy="0"/>
        </a:xfrm>
      </p:grpSpPr>
      <p:sp>
        <p:nvSpPr>
          <p:cNvPr id="8318" name="Google Shape;8318;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9" name="Google Shape;8319;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0" name="Shape 8380"/>
        <p:cNvGrpSpPr/>
        <p:nvPr/>
      </p:nvGrpSpPr>
      <p:grpSpPr>
        <a:xfrm>
          <a:off x="0" y="0"/>
          <a:ext cx="0" cy="0"/>
          <a:chOff x="0" y="0"/>
          <a:chExt cx="0" cy="0"/>
        </a:xfrm>
      </p:grpSpPr>
      <p:sp>
        <p:nvSpPr>
          <p:cNvPr id="8381" name="Google Shape;8381;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82" name="Google Shape;8382;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8" name="Shape 8448"/>
        <p:cNvGrpSpPr/>
        <p:nvPr/>
      </p:nvGrpSpPr>
      <p:grpSpPr>
        <a:xfrm>
          <a:off x="0" y="0"/>
          <a:ext cx="0" cy="0"/>
          <a:chOff x="0" y="0"/>
          <a:chExt cx="0" cy="0"/>
        </a:xfrm>
      </p:grpSpPr>
      <p:sp>
        <p:nvSpPr>
          <p:cNvPr id="8449" name="Google Shape;8449;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50" name="Google Shape;8450;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7" name="Shape 8517"/>
        <p:cNvGrpSpPr/>
        <p:nvPr/>
      </p:nvGrpSpPr>
      <p:grpSpPr>
        <a:xfrm>
          <a:off x="0" y="0"/>
          <a:ext cx="0" cy="0"/>
          <a:chOff x="0" y="0"/>
          <a:chExt cx="0" cy="0"/>
        </a:xfrm>
      </p:grpSpPr>
      <p:sp>
        <p:nvSpPr>
          <p:cNvPr id="8518" name="Google Shape;8518;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9" name="Google Shape;8519;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8:notes"/>
          <p:cNvSpPr/>
          <p:nvPr>
            <p:ph idx="2" type="sldImg"/>
          </p:nvPr>
        </p:nvSpPr>
        <p:spPr>
          <a:xfrm>
            <a:off x="-16992600" y="-11796713"/>
            <a:ext cx="22159913" cy="12465051"/>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78" name="Google Shape;1278;p8:notes"/>
          <p:cNvSpPr txBox="1"/>
          <p:nvPr>
            <p:ph idx="1" type="body"/>
          </p:nvPr>
        </p:nvSpPr>
        <p:spPr>
          <a:xfrm>
            <a:off x="685800" y="4343400"/>
            <a:ext cx="5457825" cy="408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4" name="Shape 8634"/>
        <p:cNvGrpSpPr/>
        <p:nvPr/>
      </p:nvGrpSpPr>
      <p:grpSpPr>
        <a:xfrm>
          <a:off x="0" y="0"/>
          <a:ext cx="0" cy="0"/>
          <a:chOff x="0" y="0"/>
          <a:chExt cx="0" cy="0"/>
        </a:xfrm>
      </p:grpSpPr>
      <p:sp>
        <p:nvSpPr>
          <p:cNvPr id="8635" name="Google Shape;8635;p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6" name="Google Shape;8636;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3" name="Shape 8753"/>
        <p:cNvGrpSpPr/>
        <p:nvPr/>
      </p:nvGrpSpPr>
      <p:grpSpPr>
        <a:xfrm>
          <a:off x="0" y="0"/>
          <a:ext cx="0" cy="0"/>
          <a:chOff x="0" y="0"/>
          <a:chExt cx="0" cy="0"/>
        </a:xfrm>
      </p:grpSpPr>
      <p:sp>
        <p:nvSpPr>
          <p:cNvPr id="8754" name="Google Shape;8754;p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5" name="Google Shape;8755;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8" name="Shape 8818"/>
        <p:cNvGrpSpPr/>
        <p:nvPr/>
      </p:nvGrpSpPr>
      <p:grpSpPr>
        <a:xfrm>
          <a:off x="0" y="0"/>
          <a:ext cx="0" cy="0"/>
          <a:chOff x="0" y="0"/>
          <a:chExt cx="0" cy="0"/>
        </a:xfrm>
      </p:grpSpPr>
      <p:sp>
        <p:nvSpPr>
          <p:cNvPr id="8819" name="Google Shape;8819;p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0" name="Google Shape;882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2" name="Shape 8942"/>
        <p:cNvGrpSpPr/>
        <p:nvPr/>
      </p:nvGrpSpPr>
      <p:grpSpPr>
        <a:xfrm>
          <a:off x="0" y="0"/>
          <a:ext cx="0" cy="0"/>
          <a:chOff x="0" y="0"/>
          <a:chExt cx="0" cy="0"/>
        </a:xfrm>
      </p:grpSpPr>
      <p:sp>
        <p:nvSpPr>
          <p:cNvPr id="8943" name="Google Shape;8943;p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4" name="Google Shape;8944;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2" name="Shape 9062"/>
        <p:cNvGrpSpPr/>
        <p:nvPr/>
      </p:nvGrpSpPr>
      <p:grpSpPr>
        <a:xfrm>
          <a:off x="0" y="0"/>
          <a:ext cx="0" cy="0"/>
          <a:chOff x="0" y="0"/>
          <a:chExt cx="0" cy="0"/>
        </a:xfrm>
      </p:grpSpPr>
      <p:sp>
        <p:nvSpPr>
          <p:cNvPr id="9063" name="Google Shape;9063;p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4" name="Google Shape;9064;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1" name="Shape 9181"/>
        <p:cNvGrpSpPr/>
        <p:nvPr/>
      </p:nvGrpSpPr>
      <p:grpSpPr>
        <a:xfrm>
          <a:off x="0" y="0"/>
          <a:ext cx="0" cy="0"/>
          <a:chOff x="0" y="0"/>
          <a:chExt cx="0" cy="0"/>
        </a:xfrm>
      </p:grpSpPr>
      <p:sp>
        <p:nvSpPr>
          <p:cNvPr id="9182" name="Google Shape;9182;p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3" name="Google Shape;918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0" name="Shape 9210"/>
        <p:cNvGrpSpPr/>
        <p:nvPr/>
      </p:nvGrpSpPr>
      <p:grpSpPr>
        <a:xfrm>
          <a:off x="0" y="0"/>
          <a:ext cx="0" cy="0"/>
          <a:chOff x="0" y="0"/>
          <a:chExt cx="0" cy="0"/>
        </a:xfrm>
      </p:grpSpPr>
      <p:sp>
        <p:nvSpPr>
          <p:cNvPr id="9211" name="Google Shape;9211;p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2" name="Google Shape;9212;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1" name="Shape 9331"/>
        <p:cNvGrpSpPr/>
        <p:nvPr/>
      </p:nvGrpSpPr>
      <p:grpSpPr>
        <a:xfrm>
          <a:off x="0" y="0"/>
          <a:ext cx="0" cy="0"/>
          <a:chOff x="0" y="0"/>
          <a:chExt cx="0" cy="0"/>
        </a:xfrm>
      </p:grpSpPr>
      <p:sp>
        <p:nvSpPr>
          <p:cNvPr id="9332" name="Google Shape;9332;p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3" name="Google Shape;9333;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8" name="Shape 9448"/>
        <p:cNvGrpSpPr/>
        <p:nvPr/>
      </p:nvGrpSpPr>
      <p:grpSpPr>
        <a:xfrm>
          <a:off x="0" y="0"/>
          <a:ext cx="0" cy="0"/>
          <a:chOff x="0" y="0"/>
          <a:chExt cx="0" cy="0"/>
        </a:xfrm>
      </p:grpSpPr>
      <p:sp>
        <p:nvSpPr>
          <p:cNvPr id="9449" name="Google Shape;9449;p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0" name="Google Shape;9450;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9" name="Shape 9569"/>
        <p:cNvGrpSpPr/>
        <p:nvPr/>
      </p:nvGrpSpPr>
      <p:grpSpPr>
        <a:xfrm>
          <a:off x="0" y="0"/>
          <a:ext cx="0" cy="0"/>
          <a:chOff x="0" y="0"/>
          <a:chExt cx="0" cy="0"/>
        </a:xfrm>
      </p:grpSpPr>
      <p:sp>
        <p:nvSpPr>
          <p:cNvPr id="9570" name="Google Shape;9570;p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1" name="Google Shape;957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1" name="Shape 9801"/>
        <p:cNvGrpSpPr/>
        <p:nvPr/>
      </p:nvGrpSpPr>
      <p:grpSpPr>
        <a:xfrm>
          <a:off x="0" y="0"/>
          <a:ext cx="0" cy="0"/>
          <a:chOff x="0" y="0"/>
          <a:chExt cx="0" cy="0"/>
        </a:xfrm>
      </p:grpSpPr>
      <p:sp>
        <p:nvSpPr>
          <p:cNvPr id="9802" name="Google Shape;9802;p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3" name="Google Shape;9803;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2" name="Shape 9872"/>
        <p:cNvGrpSpPr/>
        <p:nvPr/>
      </p:nvGrpSpPr>
      <p:grpSpPr>
        <a:xfrm>
          <a:off x="0" y="0"/>
          <a:ext cx="0" cy="0"/>
          <a:chOff x="0" y="0"/>
          <a:chExt cx="0" cy="0"/>
        </a:xfrm>
      </p:grpSpPr>
      <p:sp>
        <p:nvSpPr>
          <p:cNvPr id="9873" name="Google Shape;9873;p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4" name="Google Shape;987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5" name="Shape 10005"/>
        <p:cNvGrpSpPr/>
        <p:nvPr/>
      </p:nvGrpSpPr>
      <p:grpSpPr>
        <a:xfrm>
          <a:off x="0" y="0"/>
          <a:ext cx="0" cy="0"/>
          <a:chOff x="0" y="0"/>
          <a:chExt cx="0" cy="0"/>
        </a:xfrm>
      </p:grpSpPr>
      <p:sp>
        <p:nvSpPr>
          <p:cNvPr id="10006" name="Google Shape;10006;p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7" name="Google Shape;10007;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2" name="Shape 10072"/>
        <p:cNvGrpSpPr/>
        <p:nvPr/>
      </p:nvGrpSpPr>
      <p:grpSpPr>
        <a:xfrm>
          <a:off x="0" y="0"/>
          <a:ext cx="0" cy="0"/>
          <a:chOff x="0" y="0"/>
          <a:chExt cx="0" cy="0"/>
        </a:xfrm>
      </p:grpSpPr>
      <p:sp>
        <p:nvSpPr>
          <p:cNvPr id="10073" name="Google Shape;10073;p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4" name="Google Shape;10074;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8" name="Shape 10138"/>
        <p:cNvGrpSpPr/>
        <p:nvPr/>
      </p:nvGrpSpPr>
      <p:grpSpPr>
        <a:xfrm>
          <a:off x="0" y="0"/>
          <a:ext cx="0" cy="0"/>
          <a:chOff x="0" y="0"/>
          <a:chExt cx="0" cy="0"/>
        </a:xfrm>
      </p:grpSpPr>
      <p:sp>
        <p:nvSpPr>
          <p:cNvPr id="10139" name="Google Shape;10139;p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0" name="Google Shape;10140;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8" name="Shape 10258"/>
        <p:cNvGrpSpPr/>
        <p:nvPr/>
      </p:nvGrpSpPr>
      <p:grpSpPr>
        <a:xfrm>
          <a:off x="0" y="0"/>
          <a:ext cx="0" cy="0"/>
          <a:chOff x="0" y="0"/>
          <a:chExt cx="0" cy="0"/>
        </a:xfrm>
      </p:grpSpPr>
      <p:sp>
        <p:nvSpPr>
          <p:cNvPr id="10259" name="Google Shape;10259;p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60" name="Google Shape;10260;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1" name="Shape 10431"/>
        <p:cNvGrpSpPr/>
        <p:nvPr/>
      </p:nvGrpSpPr>
      <p:grpSpPr>
        <a:xfrm>
          <a:off x="0" y="0"/>
          <a:ext cx="0" cy="0"/>
          <a:chOff x="0" y="0"/>
          <a:chExt cx="0" cy="0"/>
        </a:xfrm>
      </p:grpSpPr>
      <p:sp>
        <p:nvSpPr>
          <p:cNvPr id="10432" name="Google Shape;10432;p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33" name="Google Shape;10433;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2" name="Shape 10552"/>
        <p:cNvGrpSpPr/>
        <p:nvPr/>
      </p:nvGrpSpPr>
      <p:grpSpPr>
        <a:xfrm>
          <a:off x="0" y="0"/>
          <a:ext cx="0" cy="0"/>
          <a:chOff x="0" y="0"/>
          <a:chExt cx="0" cy="0"/>
        </a:xfrm>
      </p:grpSpPr>
      <p:sp>
        <p:nvSpPr>
          <p:cNvPr id="10553" name="Google Shape;10553;p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4" name="Google Shape;10554;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8" name="Shape 10728"/>
        <p:cNvGrpSpPr/>
        <p:nvPr/>
      </p:nvGrpSpPr>
      <p:grpSpPr>
        <a:xfrm>
          <a:off x="0" y="0"/>
          <a:ext cx="0" cy="0"/>
          <a:chOff x="0" y="0"/>
          <a:chExt cx="0" cy="0"/>
        </a:xfrm>
      </p:grpSpPr>
      <p:sp>
        <p:nvSpPr>
          <p:cNvPr id="10729" name="Google Shape;10729;p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0" name="Google Shape;10730;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4" name="Shape 10864"/>
        <p:cNvGrpSpPr/>
        <p:nvPr/>
      </p:nvGrpSpPr>
      <p:grpSpPr>
        <a:xfrm>
          <a:off x="0" y="0"/>
          <a:ext cx="0" cy="0"/>
          <a:chOff x="0" y="0"/>
          <a:chExt cx="0" cy="0"/>
        </a:xfrm>
      </p:grpSpPr>
      <p:sp>
        <p:nvSpPr>
          <p:cNvPr id="10865" name="Google Shape;10865;p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6" name="Google Shape;10866;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tercolor Splatters">
  <p:cSld name="Watercolor Splatters">
    <p:spTree>
      <p:nvGrpSpPr>
        <p:cNvPr id="15"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42" name="Shape 42"/>
        <p:cNvGrpSpPr/>
        <p:nvPr/>
      </p:nvGrpSpPr>
      <p:grpSpPr>
        <a:xfrm>
          <a:off x="0" y="0"/>
          <a:ext cx="0" cy="0"/>
          <a:chOff x="0" y="0"/>
          <a:chExt cx="0" cy="0"/>
        </a:xfrm>
      </p:grpSpPr>
      <p:sp>
        <p:nvSpPr>
          <p:cNvPr id="43" name="Google Shape;43;p12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22"/>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122"/>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12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Image Layout">
  <p:cSld name="Slide Image Layout">
    <p:spTree>
      <p:nvGrpSpPr>
        <p:cNvPr id="49" name="Shape 49"/>
        <p:cNvGrpSpPr/>
        <p:nvPr/>
      </p:nvGrpSpPr>
      <p:grpSpPr>
        <a:xfrm>
          <a:off x="0" y="0"/>
          <a:ext cx="0" cy="0"/>
          <a:chOff x="0" y="0"/>
          <a:chExt cx="0" cy="0"/>
        </a:xfrm>
      </p:grpSpPr>
      <p:sp>
        <p:nvSpPr>
          <p:cNvPr id="50" name="Google Shape;50;p123"/>
          <p:cNvSpPr/>
          <p:nvPr>
            <p:ph idx="2" type="pic"/>
          </p:nvPr>
        </p:nvSpPr>
        <p:spPr>
          <a:xfrm>
            <a:off x="980217" y="980900"/>
            <a:ext cx="2718947" cy="3499659"/>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ative Break Picture">
  <p:cSld name="Creative Break Picture">
    <p:spTree>
      <p:nvGrpSpPr>
        <p:cNvPr id="51" name="Shape 51"/>
        <p:cNvGrpSpPr/>
        <p:nvPr/>
      </p:nvGrpSpPr>
      <p:grpSpPr>
        <a:xfrm>
          <a:off x="0" y="0"/>
          <a:ext cx="0" cy="0"/>
          <a:chOff x="0" y="0"/>
          <a:chExt cx="0" cy="0"/>
        </a:xfrm>
      </p:grpSpPr>
      <p:sp>
        <p:nvSpPr>
          <p:cNvPr id="52" name="Google Shape;52;p124"/>
          <p:cNvSpPr/>
          <p:nvPr>
            <p:ph idx="2" type="pic"/>
          </p:nvPr>
        </p:nvSpPr>
        <p:spPr>
          <a:xfrm>
            <a:off x="609600" y="1347861"/>
            <a:ext cx="3614492" cy="2670819"/>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 features">
  <p:cSld name="App features">
    <p:spTree>
      <p:nvGrpSpPr>
        <p:cNvPr id="53" name="Shape 53"/>
        <p:cNvGrpSpPr/>
        <p:nvPr/>
      </p:nvGrpSpPr>
      <p:grpSpPr>
        <a:xfrm>
          <a:off x="0" y="0"/>
          <a:ext cx="0" cy="0"/>
          <a:chOff x="0" y="0"/>
          <a:chExt cx="0" cy="0"/>
        </a:xfrm>
      </p:grpSpPr>
      <p:sp>
        <p:nvSpPr>
          <p:cNvPr id="54" name="Google Shape;54;p125"/>
          <p:cNvSpPr/>
          <p:nvPr>
            <p:ph idx="2" type="pic"/>
          </p:nvPr>
        </p:nvSpPr>
        <p:spPr>
          <a:xfrm>
            <a:off x="3753668" y="1218712"/>
            <a:ext cx="1636663" cy="2885378"/>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pp features">
  <p:cSld name="1_App features">
    <p:spTree>
      <p:nvGrpSpPr>
        <p:cNvPr id="55" name="Shape 55"/>
        <p:cNvGrpSpPr/>
        <p:nvPr/>
      </p:nvGrpSpPr>
      <p:grpSpPr>
        <a:xfrm>
          <a:off x="0" y="0"/>
          <a:ext cx="0" cy="0"/>
          <a:chOff x="0" y="0"/>
          <a:chExt cx="0" cy="0"/>
        </a:xfrm>
      </p:grpSpPr>
      <p:sp>
        <p:nvSpPr>
          <p:cNvPr id="56" name="Google Shape;56;p126"/>
          <p:cNvSpPr/>
          <p:nvPr>
            <p:ph idx="2" type="pic"/>
          </p:nvPr>
        </p:nvSpPr>
        <p:spPr>
          <a:xfrm>
            <a:off x="1123882" y="1558136"/>
            <a:ext cx="2753274" cy="1742967"/>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Web Mockup">
  <p:cSld name="Desktop Web Mockup">
    <p:spTree>
      <p:nvGrpSpPr>
        <p:cNvPr id="57" name="Shape 57"/>
        <p:cNvGrpSpPr/>
        <p:nvPr/>
      </p:nvGrpSpPr>
      <p:grpSpPr>
        <a:xfrm>
          <a:off x="0" y="0"/>
          <a:ext cx="0" cy="0"/>
          <a:chOff x="0" y="0"/>
          <a:chExt cx="0" cy="0"/>
        </a:xfrm>
      </p:grpSpPr>
      <p:sp>
        <p:nvSpPr>
          <p:cNvPr id="58" name="Google Shape;58;p127"/>
          <p:cNvSpPr/>
          <p:nvPr>
            <p:ph idx="2" type="pic"/>
          </p:nvPr>
        </p:nvSpPr>
        <p:spPr>
          <a:xfrm>
            <a:off x="5250158" y="1624453"/>
            <a:ext cx="2753274" cy="1561876"/>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General Slide">
  <p:cSld name="5_General Slide">
    <p:spTree>
      <p:nvGrpSpPr>
        <p:cNvPr id="16" name="Shape 16"/>
        <p:cNvGrpSpPr/>
        <p:nvPr/>
      </p:nvGrpSpPr>
      <p:grpSpPr>
        <a:xfrm>
          <a:off x="0" y="0"/>
          <a:ext cx="0" cy="0"/>
          <a:chOff x="0" y="0"/>
          <a:chExt cx="0" cy="0"/>
        </a:xfrm>
      </p:grpSpPr>
      <p:sp>
        <p:nvSpPr>
          <p:cNvPr id="17" name="Google Shape;17;p114"/>
          <p:cNvSpPr/>
          <p:nvPr/>
        </p:nvSpPr>
        <p:spPr>
          <a:xfrm rot="3021489">
            <a:off x="1452387" y="-1777921"/>
            <a:ext cx="8869454" cy="7646080"/>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rgbClr val="B9B9B9"/>
                </a:solidFill>
                <a:latin typeface="Calibri"/>
                <a:ea typeface="Calibri"/>
                <a:cs typeface="Calibri"/>
                <a:sym typeface="Calibri"/>
              </a:defRPr>
            </a:lvl1pPr>
            <a:lvl2pPr indent="0" lvl="1" marL="0" algn="r">
              <a:spcBef>
                <a:spcPts val="0"/>
              </a:spcBef>
              <a:buNone/>
              <a:defRPr sz="900">
                <a:solidFill>
                  <a:srgbClr val="B9B9B9"/>
                </a:solidFill>
                <a:latin typeface="Calibri"/>
                <a:ea typeface="Calibri"/>
                <a:cs typeface="Calibri"/>
                <a:sym typeface="Calibri"/>
              </a:defRPr>
            </a:lvl2pPr>
            <a:lvl3pPr indent="0" lvl="2" marL="0" algn="r">
              <a:spcBef>
                <a:spcPts val="0"/>
              </a:spcBef>
              <a:buNone/>
              <a:defRPr sz="900">
                <a:solidFill>
                  <a:srgbClr val="B9B9B9"/>
                </a:solidFill>
                <a:latin typeface="Calibri"/>
                <a:ea typeface="Calibri"/>
                <a:cs typeface="Calibri"/>
                <a:sym typeface="Calibri"/>
              </a:defRPr>
            </a:lvl3pPr>
            <a:lvl4pPr indent="0" lvl="3" marL="0" algn="r">
              <a:spcBef>
                <a:spcPts val="0"/>
              </a:spcBef>
              <a:buNone/>
              <a:defRPr sz="900">
                <a:solidFill>
                  <a:srgbClr val="B9B9B9"/>
                </a:solidFill>
                <a:latin typeface="Calibri"/>
                <a:ea typeface="Calibri"/>
                <a:cs typeface="Calibri"/>
                <a:sym typeface="Calibri"/>
              </a:defRPr>
            </a:lvl4pPr>
            <a:lvl5pPr indent="0" lvl="4" marL="0" algn="r">
              <a:spcBef>
                <a:spcPts val="0"/>
              </a:spcBef>
              <a:buNone/>
              <a:defRPr sz="900">
                <a:solidFill>
                  <a:srgbClr val="B9B9B9"/>
                </a:solidFill>
                <a:latin typeface="Calibri"/>
                <a:ea typeface="Calibri"/>
                <a:cs typeface="Calibri"/>
                <a:sym typeface="Calibri"/>
              </a:defRPr>
            </a:lvl5pPr>
            <a:lvl6pPr indent="0" lvl="5" marL="0" algn="r">
              <a:spcBef>
                <a:spcPts val="0"/>
              </a:spcBef>
              <a:buNone/>
              <a:defRPr sz="900">
                <a:solidFill>
                  <a:srgbClr val="B9B9B9"/>
                </a:solidFill>
                <a:latin typeface="Calibri"/>
                <a:ea typeface="Calibri"/>
                <a:cs typeface="Calibri"/>
                <a:sym typeface="Calibri"/>
              </a:defRPr>
            </a:lvl6pPr>
            <a:lvl7pPr indent="0" lvl="6" marL="0" algn="r">
              <a:spcBef>
                <a:spcPts val="0"/>
              </a:spcBef>
              <a:buNone/>
              <a:defRPr sz="900">
                <a:solidFill>
                  <a:srgbClr val="B9B9B9"/>
                </a:solidFill>
                <a:latin typeface="Calibri"/>
                <a:ea typeface="Calibri"/>
                <a:cs typeface="Calibri"/>
                <a:sym typeface="Calibri"/>
              </a:defRPr>
            </a:lvl7pPr>
            <a:lvl8pPr indent="0" lvl="7" marL="0" algn="r">
              <a:spcBef>
                <a:spcPts val="0"/>
              </a:spcBef>
              <a:buNone/>
              <a:defRPr sz="900">
                <a:solidFill>
                  <a:srgbClr val="B9B9B9"/>
                </a:solidFill>
                <a:latin typeface="Calibri"/>
                <a:ea typeface="Calibri"/>
                <a:cs typeface="Calibri"/>
                <a:sym typeface="Calibri"/>
              </a:defRPr>
            </a:lvl8pPr>
            <a:lvl9pPr indent="0" lvl="8" marL="0" algn="r">
              <a:spcBef>
                <a:spcPts val="0"/>
              </a:spcBef>
              <a:buNone/>
              <a:defRPr sz="900">
                <a:solidFill>
                  <a:srgbClr val="B9B9B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General Slide">
  <p:cSld name="4_General Slide">
    <p:spTree>
      <p:nvGrpSpPr>
        <p:cNvPr id="21" name="Shape 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ig Picture">
    <p:spTree>
      <p:nvGrpSpPr>
        <p:cNvPr id="22" name="Shape 22"/>
        <p:cNvGrpSpPr/>
        <p:nvPr/>
      </p:nvGrpSpPr>
      <p:grpSpPr>
        <a:xfrm>
          <a:off x="0" y="0"/>
          <a:ext cx="0" cy="0"/>
          <a:chOff x="0" y="0"/>
          <a:chExt cx="0" cy="0"/>
        </a:xfrm>
      </p:grpSpPr>
      <p:sp>
        <p:nvSpPr>
          <p:cNvPr id="23" name="Google Shape;23;p117"/>
          <p:cNvSpPr/>
          <p:nvPr>
            <p:ph idx="2" type="pic"/>
          </p:nvPr>
        </p:nvSpPr>
        <p:spPr>
          <a:xfrm>
            <a:off x="0" y="0"/>
            <a:ext cx="9144000" cy="5143500"/>
          </a:xfrm>
          <a:prstGeom prst="rect">
            <a:avLst/>
          </a:prstGeom>
          <a:solidFill>
            <a:srgbClr val="F2F2F2"/>
          </a:solid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24" name="Shape 24"/>
        <p:cNvGrpSpPr/>
        <p:nvPr/>
      </p:nvGrpSpPr>
      <p:grpSpPr>
        <a:xfrm>
          <a:off x="0" y="0"/>
          <a:ext cx="0" cy="0"/>
          <a:chOff x="0" y="0"/>
          <a:chExt cx="0" cy="0"/>
        </a:xfrm>
      </p:grpSpPr>
      <p:sp>
        <p:nvSpPr>
          <p:cNvPr id="25" name="Google Shape;25;p118"/>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18"/>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7" name="Google Shape;27;p1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1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0" name="Shape 30"/>
        <p:cNvGrpSpPr/>
        <p:nvPr/>
      </p:nvGrpSpPr>
      <p:grpSpPr>
        <a:xfrm>
          <a:off x="0" y="0"/>
          <a:ext cx="0" cy="0"/>
          <a:chOff x="0" y="0"/>
          <a:chExt cx="0" cy="0"/>
        </a:xfrm>
      </p:grpSpPr>
      <p:sp>
        <p:nvSpPr>
          <p:cNvPr id="31" name="Google Shape;31;p119"/>
          <p:cNvSpPr txBox="1"/>
          <p:nvPr>
            <p:ph type="title"/>
          </p:nvPr>
        </p:nvSpPr>
        <p:spPr>
          <a:xfrm>
            <a:off x="457172" y="67267"/>
            <a:ext cx="8228763" cy="113407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19"/>
          <p:cNvSpPr txBox="1"/>
          <p:nvPr>
            <p:ph idx="1" type="subTitle"/>
          </p:nvPr>
        </p:nvSpPr>
        <p:spPr>
          <a:xfrm>
            <a:off x="457172" y="1203299"/>
            <a:ext cx="8228763" cy="2982614"/>
          </a:xfrm>
          <a:prstGeom prst="rect">
            <a:avLst/>
          </a:prstGeom>
          <a:noFill/>
          <a:ln>
            <a:noFill/>
          </a:ln>
        </p:spPr>
        <p:txBody>
          <a:bodyPr anchorCtr="0" anchor="ctr" bIns="0" lIns="0" spcFirstLastPara="1" rIns="0" wrap="square" tIns="0">
            <a:noAutofit/>
          </a:bodyPr>
          <a:lstStyle>
            <a:lvl1pPr lvl="0" algn="l">
              <a:lnSpc>
                <a:spcPct val="90000"/>
              </a:lnSpc>
              <a:spcBef>
                <a:spcPts val="750"/>
              </a:spcBef>
              <a:spcAft>
                <a:spcPts val="0"/>
              </a:spcAft>
              <a:buClr>
                <a:schemeClr val="dk1"/>
              </a:buClr>
              <a:buSzPts val="1800"/>
              <a:buChar char="•"/>
              <a:defRPr/>
            </a:lvl1pPr>
            <a:lvl2pPr lvl="1" algn="l">
              <a:lnSpc>
                <a:spcPct val="90000"/>
              </a:lnSpc>
              <a:spcBef>
                <a:spcPts val="375"/>
              </a:spcBef>
              <a:spcAft>
                <a:spcPts val="0"/>
              </a:spcAft>
              <a:buClr>
                <a:schemeClr val="dk1"/>
              </a:buClr>
              <a:buSzPts val="1800"/>
              <a:buChar char="•"/>
              <a:defRPr/>
            </a:lvl2pPr>
            <a:lvl3pPr lvl="2" algn="l">
              <a:lnSpc>
                <a:spcPct val="90000"/>
              </a:lnSpc>
              <a:spcBef>
                <a:spcPts val="375"/>
              </a:spcBef>
              <a:spcAft>
                <a:spcPts val="0"/>
              </a:spcAft>
              <a:buClr>
                <a:schemeClr val="dk1"/>
              </a:buClr>
              <a:buSzPts val="1800"/>
              <a:buChar char="•"/>
              <a:defRPr/>
            </a:lvl3pPr>
            <a:lvl4pPr lvl="3" algn="l">
              <a:lnSpc>
                <a:spcPct val="90000"/>
              </a:lnSpc>
              <a:spcBef>
                <a:spcPts val="375"/>
              </a:spcBef>
              <a:spcAft>
                <a:spcPts val="0"/>
              </a:spcAft>
              <a:buClr>
                <a:schemeClr val="dk1"/>
              </a:buClr>
              <a:buSzPts val="1800"/>
              <a:buChar char="•"/>
              <a:defRPr/>
            </a:lvl4pPr>
            <a:lvl5pPr lvl="4" algn="l">
              <a:lnSpc>
                <a:spcPct val="90000"/>
              </a:lnSpc>
              <a:spcBef>
                <a:spcPts val="375"/>
              </a:spcBef>
              <a:spcAft>
                <a:spcPts val="0"/>
              </a:spcAft>
              <a:buClr>
                <a:schemeClr val="dk1"/>
              </a:buClr>
              <a:buSzPts val="1800"/>
              <a:buChar char="•"/>
              <a:defRPr/>
            </a:lvl5pPr>
            <a:lvl6pPr lvl="5" algn="l">
              <a:lnSpc>
                <a:spcPct val="90000"/>
              </a:lnSpc>
              <a:spcBef>
                <a:spcPts val="375"/>
              </a:spcBef>
              <a:spcAft>
                <a:spcPts val="0"/>
              </a:spcAft>
              <a:buClr>
                <a:schemeClr val="dk1"/>
              </a:buClr>
              <a:buSzPts val="1800"/>
              <a:buChar char="•"/>
              <a:defRPr/>
            </a:lvl6pPr>
            <a:lvl7pPr lvl="6" algn="l">
              <a:lnSpc>
                <a:spcPct val="90000"/>
              </a:lnSpc>
              <a:spcBef>
                <a:spcPts val="375"/>
              </a:spcBef>
              <a:spcAft>
                <a:spcPts val="0"/>
              </a:spcAft>
              <a:buClr>
                <a:schemeClr val="dk1"/>
              </a:buClr>
              <a:buSzPts val="1800"/>
              <a:buChar char="•"/>
              <a:defRPr/>
            </a:lvl7pPr>
            <a:lvl8pPr lvl="7" algn="l">
              <a:lnSpc>
                <a:spcPct val="90000"/>
              </a:lnSpc>
              <a:spcBef>
                <a:spcPts val="375"/>
              </a:spcBef>
              <a:spcAft>
                <a:spcPts val="0"/>
              </a:spcAft>
              <a:buClr>
                <a:schemeClr val="dk1"/>
              </a:buClr>
              <a:buSzPts val="1800"/>
              <a:buChar char="•"/>
              <a:defRPr/>
            </a:lvl8pPr>
            <a:lvl9pPr lvl="8"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cSld name="Title, Content">
    <p:spTree>
      <p:nvGrpSpPr>
        <p:cNvPr id="33" name="Shape 33"/>
        <p:cNvGrpSpPr/>
        <p:nvPr/>
      </p:nvGrpSpPr>
      <p:grpSpPr>
        <a:xfrm>
          <a:off x="0" y="0"/>
          <a:ext cx="0" cy="0"/>
          <a:chOff x="0" y="0"/>
          <a:chExt cx="0" cy="0"/>
        </a:xfrm>
      </p:grpSpPr>
      <p:sp>
        <p:nvSpPr>
          <p:cNvPr id="34" name="Google Shape;34;p120"/>
          <p:cNvSpPr txBox="1"/>
          <p:nvPr>
            <p:ph type="title"/>
          </p:nvPr>
        </p:nvSpPr>
        <p:spPr>
          <a:xfrm>
            <a:off x="457172" y="67267"/>
            <a:ext cx="8228763" cy="113407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20"/>
          <p:cNvSpPr txBox="1"/>
          <p:nvPr>
            <p:ph idx="1" type="body"/>
          </p:nvPr>
        </p:nvSpPr>
        <p:spPr>
          <a:xfrm>
            <a:off x="457172" y="1203299"/>
            <a:ext cx="8228763" cy="2982614"/>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spTree>
      <p:nvGrpSpPr>
        <p:cNvPr id="36" name="Shape 36"/>
        <p:cNvGrpSpPr/>
        <p:nvPr/>
      </p:nvGrpSpPr>
      <p:grpSpPr>
        <a:xfrm>
          <a:off x="0" y="0"/>
          <a:ext cx="0" cy="0"/>
          <a:chOff x="0" y="0"/>
          <a:chExt cx="0" cy="0"/>
        </a:xfrm>
      </p:grpSpPr>
      <p:sp>
        <p:nvSpPr>
          <p:cNvPr id="37" name="Google Shape;37;p12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21"/>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9" name="Google Shape;39;p1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2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ru-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1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2"/>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1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B9B9B9"/>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3" name="Google Shape;13;p11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B9B9B9"/>
                </a:solidFill>
                <a:latin typeface="Calibri"/>
                <a:ea typeface="Calibri"/>
                <a:cs typeface="Calibri"/>
                <a:sym typeface="Calibri"/>
              </a:defRPr>
            </a:lvl1pPr>
            <a:lvl2pPr lvl="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
        <p:nvSpPr>
          <p:cNvPr id="14" name="Google Shape;14;p11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B9B9B9"/>
                </a:solidFill>
                <a:latin typeface="Calibri"/>
                <a:ea typeface="Calibri"/>
                <a:cs typeface="Calibri"/>
                <a:sym typeface="Calibri"/>
              </a:defRPr>
            </a:lvl1pPr>
            <a:lvl2pPr indent="0" lvl="1" marL="0" marR="0" rtl="0" algn="r">
              <a:spcBef>
                <a:spcPts val="0"/>
              </a:spcBef>
              <a:buNone/>
              <a:defRPr b="0" i="0" sz="900" u="none" cap="none" strike="noStrike">
                <a:solidFill>
                  <a:srgbClr val="B9B9B9"/>
                </a:solidFill>
                <a:latin typeface="Calibri"/>
                <a:ea typeface="Calibri"/>
                <a:cs typeface="Calibri"/>
                <a:sym typeface="Calibri"/>
              </a:defRPr>
            </a:lvl2pPr>
            <a:lvl3pPr indent="0" lvl="2" marL="0" marR="0" rtl="0" algn="r">
              <a:spcBef>
                <a:spcPts val="0"/>
              </a:spcBef>
              <a:buNone/>
              <a:defRPr b="0" i="0" sz="900" u="none" cap="none" strike="noStrike">
                <a:solidFill>
                  <a:srgbClr val="B9B9B9"/>
                </a:solidFill>
                <a:latin typeface="Calibri"/>
                <a:ea typeface="Calibri"/>
                <a:cs typeface="Calibri"/>
                <a:sym typeface="Calibri"/>
              </a:defRPr>
            </a:lvl3pPr>
            <a:lvl4pPr indent="0" lvl="3" marL="0" marR="0" rtl="0" algn="r">
              <a:spcBef>
                <a:spcPts val="0"/>
              </a:spcBef>
              <a:buNone/>
              <a:defRPr b="0" i="0" sz="900" u="none" cap="none" strike="noStrike">
                <a:solidFill>
                  <a:srgbClr val="B9B9B9"/>
                </a:solidFill>
                <a:latin typeface="Calibri"/>
                <a:ea typeface="Calibri"/>
                <a:cs typeface="Calibri"/>
                <a:sym typeface="Calibri"/>
              </a:defRPr>
            </a:lvl4pPr>
            <a:lvl5pPr indent="0" lvl="4" marL="0" marR="0" rtl="0" algn="r">
              <a:spcBef>
                <a:spcPts val="0"/>
              </a:spcBef>
              <a:buNone/>
              <a:defRPr b="0" i="0" sz="900" u="none" cap="none" strike="noStrike">
                <a:solidFill>
                  <a:srgbClr val="B9B9B9"/>
                </a:solidFill>
                <a:latin typeface="Calibri"/>
                <a:ea typeface="Calibri"/>
                <a:cs typeface="Calibri"/>
                <a:sym typeface="Calibri"/>
              </a:defRPr>
            </a:lvl5pPr>
            <a:lvl6pPr indent="0" lvl="5" marL="0" marR="0" rtl="0" algn="r">
              <a:spcBef>
                <a:spcPts val="0"/>
              </a:spcBef>
              <a:buNone/>
              <a:defRPr b="0" i="0" sz="900" u="none" cap="none" strike="noStrike">
                <a:solidFill>
                  <a:srgbClr val="B9B9B9"/>
                </a:solidFill>
                <a:latin typeface="Calibri"/>
                <a:ea typeface="Calibri"/>
                <a:cs typeface="Calibri"/>
                <a:sym typeface="Calibri"/>
              </a:defRPr>
            </a:lvl6pPr>
            <a:lvl7pPr indent="0" lvl="6" marL="0" marR="0" rtl="0" algn="r">
              <a:spcBef>
                <a:spcPts val="0"/>
              </a:spcBef>
              <a:buNone/>
              <a:defRPr b="0" i="0" sz="900" u="none" cap="none" strike="noStrike">
                <a:solidFill>
                  <a:srgbClr val="B9B9B9"/>
                </a:solidFill>
                <a:latin typeface="Calibri"/>
                <a:ea typeface="Calibri"/>
                <a:cs typeface="Calibri"/>
                <a:sym typeface="Calibri"/>
              </a:defRPr>
            </a:lvl7pPr>
            <a:lvl8pPr indent="0" lvl="7" marL="0" marR="0" rtl="0" algn="r">
              <a:spcBef>
                <a:spcPts val="0"/>
              </a:spcBef>
              <a:buNone/>
              <a:defRPr b="0" i="0" sz="900" u="none" cap="none" strike="noStrike">
                <a:solidFill>
                  <a:srgbClr val="B9B9B9"/>
                </a:solidFill>
                <a:latin typeface="Calibri"/>
                <a:ea typeface="Calibri"/>
                <a:cs typeface="Calibri"/>
                <a:sym typeface="Calibri"/>
              </a:defRPr>
            </a:lvl8pPr>
            <a:lvl9pPr indent="0" lvl="8" marL="0" marR="0" rtl="0" algn="r">
              <a:spcBef>
                <a:spcPts val="0"/>
              </a:spcBef>
              <a:buNone/>
              <a:defRPr b="0" i="0" sz="900" u="none" cap="none" strike="noStrike">
                <a:solidFill>
                  <a:srgbClr val="B9B9B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185.png"/><Relationship Id="rId4" Type="http://schemas.openxmlformats.org/officeDocument/2006/relationships/image" Target="../media/image190.png"/><Relationship Id="rId5" Type="http://schemas.openxmlformats.org/officeDocument/2006/relationships/image" Target="../media/image197.png"/><Relationship Id="rId6" Type="http://schemas.openxmlformats.org/officeDocument/2006/relationships/image" Target="../media/image189.png"/><Relationship Id="rId7" Type="http://schemas.openxmlformats.org/officeDocument/2006/relationships/image" Target="../media/image1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192.png"/><Relationship Id="rId4" Type="http://schemas.openxmlformats.org/officeDocument/2006/relationships/image" Target="../media/image188.png"/><Relationship Id="rId5" Type="http://schemas.openxmlformats.org/officeDocument/2006/relationships/image" Target="../media/image189.png"/><Relationship Id="rId6" Type="http://schemas.openxmlformats.org/officeDocument/2006/relationships/image" Target="../media/image197.png"/><Relationship Id="rId7" Type="http://schemas.openxmlformats.org/officeDocument/2006/relationships/image" Target="../media/image19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4.png"/><Relationship Id="rId6" Type="http://schemas.openxmlformats.org/officeDocument/2006/relationships/image" Target="../media/image197.png"/><Relationship Id="rId7" Type="http://schemas.openxmlformats.org/officeDocument/2006/relationships/image" Target="../media/image20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203.png"/><Relationship Id="rId4" Type="http://schemas.openxmlformats.org/officeDocument/2006/relationships/image" Target="../media/image201.png"/><Relationship Id="rId5" Type="http://schemas.openxmlformats.org/officeDocument/2006/relationships/image" Target="../media/image194.png"/><Relationship Id="rId6" Type="http://schemas.openxmlformats.org/officeDocument/2006/relationships/image" Target="../media/image189.png"/><Relationship Id="rId7" Type="http://schemas.openxmlformats.org/officeDocument/2006/relationships/image" Target="../media/image19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 Id="rId3" Type="http://schemas.openxmlformats.org/officeDocument/2006/relationships/image" Target="../media/image204.png"/><Relationship Id="rId4" Type="http://schemas.openxmlformats.org/officeDocument/2006/relationships/image" Target="../media/image200.png"/><Relationship Id="rId5" Type="http://schemas.openxmlformats.org/officeDocument/2006/relationships/image" Target="../media/image194.png"/><Relationship Id="rId6" Type="http://schemas.openxmlformats.org/officeDocument/2006/relationships/image" Target="../media/image197.png"/><Relationship Id="rId7" Type="http://schemas.openxmlformats.org/officeDocument/2006/relationships/image" Target="../media/image224.png"/><Relationship Id="rId8" Type="http://schemas.openxmlformats.org/officeDocument/2006/relationships/image" Target="../media/image1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206.png"/><Relationship Id="rId4" Type="http://schemas.openxmlformats.org/officeDocument/2006/relationships/image" Target="../media/image202.png"/><Relationship Id="rId5" Type="http://schemas.openxmlformats.org/officeDocument/2006/relationships/image" Target="../media/image194.png"/><Relationship Id="rId6" Type="http://schemas.openxmlformats.org/officeDocument/2006/relationships/image" Target="../media/image224.png"/><Relationship Id="rId7" Type="http://schemas.openxmlformats.org/officeDocument/2006/relationships/image" Target="../media/image211.png"/><Relationship Id="rId8" Type="http://schemas.openxmlformats.org/officeDocument/2006/relationships/image" Target="../media/image198.png"/></Relationships>
</file>

<file path=ppt/slides/_rels/slide106.xml.rels><?xml version="1.0" encoding="UTF-8" standalone="yes"?><Relationships xmlns="http://schemas.openxmlformats.org/package/2006/relationships"><Relationship Id="rId10" Type="http://schemas.openxmlformats.org/officeDocument/2006/relationships/image" Target="../media/image198.png"/><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217.png"/><Relationship Id="rId4" Type="http://schemas.openxmlformats.org/officeDocument/2006/relationships/image" Target="../media/image207.png"/><Relationship Id="rId9" Type="http://schemas.openxmlformats.org/officeDocument/2006/relationships/image" Target="../media/image214.png"/><Relationship Id="rId5" Type="http://schemas.openxmlformats.org/officeDocument/2006/relationships/image" Target="../media/image194.png"/><Relationship Id="rId6" Type="http://schemas.openxmlformats.org/officeDocument/2006/relationships/image" Target="../media/image213.png"/><Relationship Id="rId7" Type="http://schemas.openxmlformats.org/officeDocument/2006/relationships/image" Target="../media/image205.png"/><Relationship Id="rId8" Type="http://schemas.openxmlformats.org/officeDocument/2006/relationships/image" Target="../media/image208.png"/></Relationships>
</file>

<file path=ppt/slides/_rels/slide107.xml.rels><?xml version="1.0" encoding="UTF-8" standalone="yes"?><Relationships xmlns="http://schemas.openxmlformats.org/package/2006/relationships"><Relationship Id="rId10" Type="http://schemas.openxmlformats.org/officeDocument/2006/relationships/image" Target="../media/image198.png"/><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212.png"/><Relationship Id="rId4" Type="http://schemas.openxmlformats.org/officeDocument/2006/relationships/image" Target="../media/image210.png"/><Relationship Id="rId9" Type="http://schemas.openxmlformats.org/officeDocument/2006/relationships/image" Target="../media/image215.png"/><Relationship Id="rId5" Type="http://schemas.openxmlformats.org/officeDocument/2006/relationships/image" Target="../media/image213.png"/><Relationship Id="rId6" Type="http://schemas.openxmlformats.org/officeDocument/2006/relationships/image" Target="../media/image194.png"/><Relationship Id="rId7" Type="http://schemas.openxmlformats.org/officeDocument/2006/relationships/image" Target="../media/image197.png"/><Relationship Id="rId8" Type="http://schemas.openxmlformats.org/officeDocument/2006/relationships/image" Target="../media/image2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209.png"/><Relationship Id="rId4" Type="http://schemas.openxmlformats.org/officeDocument/2006/relationships/image" Target="../media/image194.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20.png"/><Relationship Id="rId8" Type="http://schemas.openxmlformats.org/officeDocument/2006/relationships/image" Target="../media/image2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2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2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218.png"/></Relationships>
</file>

<file path=ppt/slides/_rels/slide12.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1.png"/><Relationship Id="rId9"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36.png"/><Relationship Id="rId8" Type="http://schemas.openxmlformats.org/officeDocument/2006/relationships/image" Target="../media/image25.png"/></Relationships>
</file>

<file path=ppt/slides/_rels/slide14.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6.png"/><Relationship Id="rId13" Type="http://schemas.openxmlformats.org/officeDocument/2006/relationships/image" Target="../media/image27.png"/><Relationship Id="rId12"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9.png"/><Relationship Id="rId15" Type="http://schemas.openxmlformats.org/officeDocument/2006/relationships/image" Target="../media/image33.png"/><Relationship Id="rId1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20.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2.png"/><Relationship Id="rId13" Type="http://schemas.openxmlformats.org/officeDocument/2006/relationships/image" Target="../media/image60.png"/><Relationship Id="rId12"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58.png"/><Relationship Id="rId15" Type="http://schemas.openxmlformats.org/officeDocument/2006/relationships/image" Target="../media/image56.png"/><Relationship Id="rId14" Type="http://schemas.openxmlformats.org/officeDocument/2006/relationships/image" Target="../media/image55.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0.png"/><Relationship Id="rId8"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8.png"/><Relationship Id="rId4" Type="http://schemas.openxmlformats.org/officeDocument/2006/relationships/image" Target="../media/image94.jpg"/><Relationship Id="rId5" Type="http://schemas.openxmlformats.org/officeDocument/2006/relationships/image" Target="../media/image8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9.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85.png"/><Relationship Id="rId4" Type="http://schemas.openxmlformats.org/officeDocument/2006/relationships/image" Target="../media/image81.png"/><Relationship Id="rId5"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92.png"/><Relationship Id="rId4" Type="http://schemas.openxmlformats.org/officeDocument/2006/relationships/image" Target="../media/image82.png"/><Relationship Id="rId5" Type="http://schemas.openxmlformats.org/officeDocument/2006/relationships/image" Target="../media/image90.png"/><Relationship Id="rId6" Type="http://schemas.openxmlformats.org/officeDocument/2006/relationships/image" Target="../media/image84.png"/><Relationship Id="rId7" Type="http://schemas.openxmlformats.org/officeDocument/2006/relationships/image" Target="../media/image91.png"/><Relationship Id="rId8" Type="http://schemas.openxmlformats.org/officeDocument/2006/relationships/image" Target="../media/image9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9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7.png"/><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98.png"/><Relationship Id="rId4" Type="http://schemas.openxmlformats.org/officeDocument/2006/relationships/image" Target="../media/image116.png"/><Relationship Id="rId5" Type="http://schemas.openxmlformats.org/officeDocument/2006/relationships/image" Target="../media/image1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10.png"/><Relationship Id="rId4" Type="http://schemas.openxmlformats.org/officeDocument/2006/relationships/image" Target="../media/image10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1" Type="http://schemas.openxmlformats.org/officeDocument/2006/relationships/image" Target="../media/image120.png"/><Relationship Id="rId10" Type="http://schemas.openxmlformats.org/officeDocument/2006/relationships/image" Target="../media/image121.png"/><Relationship Id="rId12" Type="http://schemas.openxmlformats.org/officeDocument/2006/relationships/image" Target="../media/image122.png"/><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03.png"/><Relationship Id="rId4" Type="http://schemas.openxmlformats.org/officeDocument/2006/relationships/image" Target="../media/image113.png"/><Relationship Id="rId9" Type="http://schemas.openxmlformats.org/officeDocument/2006/relationships/image" Target="../media/image111.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7.png"/><Relationship Id="rId8" Type="http://schemas.openxmlformats.org/officeDocument/2006/relationships/image" Target="../media/image1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26.png"/><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23.png"/><Relationship Id="rId4" Type="http://schemas.openxmlformats.org/officeDocument/2006/relationships/image" Target="../media/image1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28.png"/><Relationship Id="rId4" Type="http://schemas.openxmlformats.org/officeDocument/2006/relationships/image" Target="../media/image125.png"/><Relationship Id="rId5" Type="http://schemas.openxmlformats.org/officeDocument/2006/relationships/image" Target="../media/image1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31.png"/><Relationship Id="rId4" Type="http://schemas.openxmlformats.org/officeDocument/2006/relationships/image" Target="../media/image129.png"/><Relationship Id="rId5" Type="http://schemas.openxmlformats.org/officeDocument/2006/relationships/image" Target="../media/image1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34.png"/><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41.png"/><Relationship Id="rId4" Type="http://schemas.openxmlformats.org/officeDocument/2006/relationships/image" Target="../media/image130.png"/><Relationship Id="rId5" Type="http://schemas.openxmlformats.org/officeDocument/2006/relationships/image" Target="../media/image1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133.png"/><Relationship Id="rId4" Type="http://schemas.openxmlformats.org/officeDocument/2006/relationships/image" Target="../media/image1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1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1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138.png"/><Relationship Id="rId4" Type="http://schemas.openxmlformats.org/officeDocument/2006/relationships/image" Target="../media/image1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143.png"/><Relationship Id="rId4" Type="http://schemas.openxmlformats.org/officeDocument/2006/relationships/image" Target="../media/image1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1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145.png"/><Relationship Id="rId4" Type="http://schemas.openxmlformats.org/officeDocument/2006/relationships/image" Target="../media/image142.png"/><Relationship Id="rId5" Type="http://schemas.openxmlformats.org/officeDocument/2006/relationships/image" Target="../media/image153.png"/><Relationship Id="rId6" Type="http://schemas.openxmlformats.org/officeDocument/2006/relationships/image" Target="../media/image148.png"/><Relationship Id="rId7" Type="http://schemas.openxmlformats.org/officeDocument/2006/relationships/image" Target="../media/image15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1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1" Type="http://schemas.openxmlformats.org/officeDocument/2006/relationships/image" Target="../media/image156.png"/><Relationship Id="rId10" Type="http://schemas.openxmlformats.org/officeDocument/2006/relationships/image" Target="../media/image157.png"/><Relationship Id="rId12" Type="http://schemas.openxmlformats.org/officeDocument/2006/relationships/image" Target="../media/image161.png"/><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50.png"/><Relationship Id="rId4" Type="http://schemas.openxmlformats.org/officeDocument/2006/relationships/image" Target="../media/image155.png"/><Relationship Id="rId9" Type="http://schemas.openxmlformats.org/officeDocument/2006/relationships/image" Target="../media/image176.png"/><Relationship Id="rId5" Type="http://schemas.openxmlformats.org/officeDocument/2006/relationships/image" Target="../media/image154.png"/><Relationship Id="rId6" Type="http://schemas.openxmlformats.org/officeDocument/2006/relationships/image" Target="../media/image151.png"/><Relationship Id="rId7" Type="http://schemas.openxmlformats.org/officeDocument/2006/relationships/image" Target="../media/image159.png"/><Relationship Id="rId8" Type="http://schemas.openxmlformats.org/officeDocument/2006/relationships/image" Target="../media/image1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16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 Id="rId3" Type="http://schemas.openxmlformats.org/officeDocument/2006/relationships/image" Target="../media/image15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1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72.png"/><Relationship Id="rId4" Type="http://schemas.openxmlformats.org/officeDocument/2006/relationships/image" Target="../media/image166.png"/><Relationship Id="rId5" Type="http://schemas.openxmlformats.org/officeDocument/2006/relationships/image" Target="../media/image167.png"/><Relationship Id="rId6" Type="http://schemas.openxmlformats.org/officeDocument/2006/relationships/image" Target="../media/image1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69.png"/><Relationship Id="rId4" Type="http://schemas.openxmlformats.org/officeDocument/2006/relationships/image" Target="../media/image181.png"/><Relationship Id="rId5" Type="http://schemas.openxmlformats.org/officeDocument/2006/relationships/image" Target="../media/image171.png"/><Relationship Id="rId6" Type="http://schemas.openxmlformats.org/officeDocument/2006/relationships/image" Target="../media/image173.png"/><Relationship Id="rId7" Type="http://schemas.openxmlformats.org/officeDocument/2006/relationships/image" Target="../media/image1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6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70.png"/><Relationship Id="rId4" Type="http://schemas.openxmlformats.org/officeDocument/2006/relationships/image" Target="../media/image16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6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 Id="rId3" Type="http://schemas.openxmlformats.org/officeDocument/2006/relationships/image" Target="../media/image175.png"/><Relationship Id="rId4" Type="http://schemas.openxmlformats.org/officeDocument/2006/relationships/image" Target="../media/image1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172.png"/></Relationships>
</file>

<file path=ppt/slides/_rels/slide98.xml.rels><?xml version="1.0" encoding="UTF-8" standalone="yes"?><Relationships xmlns="http://schemas.openxmlformats.org/package/2006/relationships"><Relationship Id="rId11" Type="http://schemas.openxmlformats.org/officeDocument/2006/relationships/image" Target="../media/image191.png"/><Relationship Id="rId10" Type="http://schemas.openxmlformats.org/officeDocument/2006/relationships/image" Target="../media/image178.png"/><Relationship Id="rId13" Type="http://schemas.openxmlformats.org/officeDocument/2006/relationships/image" Target="../media/image193.png"/><Relationship Id="rId12" Type="http://schemas.openxmlformats.org/officeDocument/2006/relationships/image" Target="../media/image183.png"/><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182.png"/><Relationship Id="rId4" Type="http://schemas.openxmlformats.org/officeDocument/2006/relationships/image" Target="../media/image179.png"/><Relationship Id="rId9" Type="http://schemas.openxmlformats.org/officeDocument/2006/relationships/image" Target="../media/image187.png"/><Relationship Id="rId5" Type="http://schemas.openxmlformats.org/officeDocument/2006/relationships/image" Target="../media/image174.png"/><Relationship Id="rId6" Type="http://schemas.openxmlformats.org/officeDocument/2006/relationships/image" Target="../media/image177.png"/><Relationship Id="rId7" Type="http://schemas.openxmlformats.org/officeDocument/2006/relationships/image" Target="../media/image186.png"/><Relationship Id="rId8" Type="http://schemas.openxmlformats.org/officeDocument/2006/relationships/image" Target="../media/image1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nvSpPr>
        <p:spPr>
          <a:xfrm>
            <a:off x="2313978" y="2266673"/>
            <a:ext cx="482536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ru-RU" sz="1600" u="none" cap="none" strike="noStrike">
                <a:solidFill>
                  <a:schemeClr val="dk1"/>
                </a:solidFill>
                <a:latin typeface="Ubuntu"/>
                <a:ea typeface="Ubuntu"/>
                <a:cs typeface="Ubuntu"/>
                <a:sym typeface="Ubuntu"/>
              </a:rPr>
              <a:t>Подготовлено подгруппой №2, группы РК6-42Б</a:t>
            </a:r>
            <a:endParaRPr/>
          </a:p>
        </p:txBody>
      </p:sp>
      <p:sp>
        <p:nvSpPr>
          <p:cNvPr id="64" name="Google Shape;64;p1"/>
          <p:cNvSpPr txBox="1"/>
          <p:nvPr/>
        </p:nvSpPr>
        <p:spPr>
          <a:xfrm>
            <a:off x="1258425" y="3196842"/>
            <a:ext cx="3680724" cy="11618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400">
                <a:solidFill>
                  <a:schemeClr val="dk1"/>
                </a:solidFill>
                <a:latin typeface="Ubuntu"/>
                <a:ea typeface="Ubuntu"/>
                <a:cs typeface="Ubuntu"/>
                <a:sym typeface="Ubuntu"/>
              </a:rPr>
              <a:t>Горелкина Елизавета Егоровна</a:t>
            </a:r>
            <a:endParaRPr/>
          </a:p>
          <a:p>
            <a:pPr indent="0" lvl="0" marL="0" marR="0" rtl="0" algn="l">
              <a:spcBef>
                <a:spcPts val="0"/>
              </a:spcBef>
              <a:spcAft>
                <a:spcPts val="0"/>
              </a:spcAft>
              <a:buNone/>
            </a:pPr>
            <a:r>
              <a:rPr lang="ru-RU" sz="1400">
                <a:solidFill>
                  <a:schemeClr val="dk1"/>
                </a:solidFill>
                <a:latin typeface="Ubuntu"/>
                <a:ea typeface="Ubuntu"/>
                <a:cs typeface="Ubuntu"/>
                <a:sym typeface="Ubuntu"/>
              </a:rPr>
              <a:t>Караф Сармат Майк </a:t>
            </a:r>
            <a:endParaRPr/>
          </a:p>
          <a:p>
            <a:pPr indent="0" lvl="0" marL="0" marR="0" rtl="0" algn="l">
              <a:spcBef>
                <a:spcPts val="0"/>
              </a:spcBef>
              <a:spcAft>
                <a:spcPts val="0"/>
              </a:spcAft>
              <a:buNone/>
            </a:pPr>
            <a:r>
              <a:rPr lang="ru-RU" sz="1400">
                <a:solidFill>
                  <a:schemeClr val="dk1"/>
                </a:solidFill>
                <a:latin typeface="Ubuntu"/>
                <a:ea typeface="Ubuntu"/>
                <a:cs typeface="Ubuntu"/>
                <a:sym typeface="Ubuntu"/>
              </a:rPr>
              <a:t>Лебедева Мария Дмитриевна</a:t>
            </a:r>
            <a:endParaRPr/>
          </a:p>
          <a:p>
            <a:pPr indent="0" lvl="0" marL="0" marR="0" rtl="0" algn="l">
              <a:spcBef>
                <a:spcPts val="0"/>
              </a:spcBef>
              <a:spcAft>
                <a:spcPts val="0"/>
              </a:spcAft>
              <a:buNone/>
            </a:pPr>
            <a:r>
              <a:rPr lang="ru-RU" sz="1400">
                <a:solidFill>
                  <a:schemeClr val="dk1"/>
                </a:solidFill>
                <a:latin typeface="Ubuntu"/>
                <a:ea typeface="Ubuntu"/>
                <a:cs typeface="Ubuntu"/>
                <a:sym typeface="Ubuntu"/>
              </a:rPr>
              <a:t>Максимова Елизавета Геннадьевна</a:t>
            </a:r>
            <a:endParaRPr/>
          </a:p>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65" name="Google Shape;65;p1"/>
          <p:cNvSpPr txBox="1"/>
          <p:nvPr/>
        </p:nvSpPr>
        <p:spPr>
          <a:xfrm>
            <a:off x="5036743" y="3260267"/>
            <a:ext cx="471054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400">
                <a:solidFill>
                  <a:schemeClr val="dk1"/>
                </a:solidFill>
                <a:latin typeface="Ubuntu"/>
                <a:ea typeface="Ubuntu"/>
                <a:cs typeface="Ubuntu"/>
                <a:sym typeface="Ubuntu"/>
              </a:rPr>
              <a:t>Мягкова Екатерина Игоревна </a:t>
            </a:r>
            <a:endParaRPr/>
          </a:p>
          <a:p>
            <a:pPr indent="0" lvl="0" marL="0" marR="0" rtl="0" algn="l">
              <a:spcBef>
                <a:spcPts val="0"/>
              </a:spcBef>
              <a:spcAft>
                <a:spcPts val="0"/>
              </a:spcAft>
              <a:buNone/>
            </a:pPr>
            <a:r>
              <a:rPr lang="ru-RU" sz="1400">
                <a:solidFill>
                  <a:schemeClr val="dk1"/>
                </a:solidFill>
                <a:latin typeface="Ubuntu"/>
                <a:ea typeface="Ubuntu"/>
                <a:cs typeface="Ubuntu"/>
                <a:sym typeface="Ubuntu"/>
              </a:rPr>
              <a:t>Тугаринова Анастасия Павловна </a:t>
            </a:r>
            <a:endParaRPr/>
          </a:p>
          <a:p>
            <a:pPr indent="0" lvl="0" marL="0" marR="0" rtl="0" algn="l">
              <a:spcBef>
                <a:spcPts val="0"/>
              </a:spcBef>
              <a:spcAft>
                <a:spcPts val="0"/>
              </a:spcAft>
              <a:buNone/>
            </a:pPr>
            <a:r>
              <a:rPr lang="ru-RU" sz="1400">
                <a:solidFill>
                  <a:schemeClr val="dk1"/>
                </a:solidFill>
                <a:latin typeface="Ubuntu"/>
                <a:ea typeface="Ubuntu"/>
                <a:cs typeface="Ubuntu"/>
                <a:sym typeface="Ubuntu"/>
              </a:rPr>
              <a:t>Фадеичев Даниил Андреевич </a:t>
            </a:r>
            <a:endParaRPr/>
          </a:p>
        </p:txBody>
      </p:sp>
      <p:grpSp>
        <p:nvGrpSpPr>
          <p:cNvPr id="66" name="Google Shape;66;p1"/>
          <p:cNvGrpSpPr/>
          <p:nvPr/>
        </p:nvGrpSpPr>
        <p:grpSpPr>
          <a:xfrm rot="-5400000">
            <a:off x="-2839622" y="2156447"/>
            <a:ext cx="6627664" cy="975398"/>
            <a:chOff x="1869557" y="865171"/>
            <a:chExt cx="4790303" cy="782331"/>
          </a:xfrm>
        </p:grpSpPr>
        <p:sp>
          <p:nvSpPr>
            <p:cNvPr id="67" name="Google Shape;67;p1"/>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 name="Google Shape;68;p1"/>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 name="Google Shape;69;p1"/>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 name="Google Shape;70;p1"/>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 name="Google Shape;71;p1"/>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 name="Google Shape;72;p1"/>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 name="Google Shape;73;p1"/>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 name="Google Shape;74;p1"/>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 name="Google Shape;75;p1"/>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 name="Google Shape;76;p1"/>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 name="Google Shape;77;p1"/>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 name="Google Shape;78;p1"/>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 name="Google Shape;79;p1"/>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 name="Google Shape;80;p1"/>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 name="Google Shape;81;p1"/>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 name="Google Shape;82;p1"/>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 name="Google Shape;83;p1"/>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 name="Google Shape;84;p1"/>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 name="Google Shape;85;p1"/>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 name="Google Shape;86;p1"/>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 name="Google Shape;87;p1"/>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 name="Google Shape;88;p1"/>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 name="Google Shape;89;p1"/>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 name="Google Shape;90;p1"/>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 name="Google Shape;91;p1"/>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 name="Google Shape;92;p1"/>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 name="Google Shape;93;p1"/>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 name="Google Shape;94;p1"/>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 name="Google Shape;95;p1"/>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 name="Google Shape;96;p1"/>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 name="Google Shape;97;p1"/>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 name="Google Shape;98;p1"/>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 name="Google Shape;99;p1"/>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 name="Google Shape;100;p1"/>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 name="Google Shape;101;p1"/>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 name="Google Shape;102;p1"/>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 name="Google Shape;103;p1"/>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 name="Google Shape;104;p1"/>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 name="Google Shape;105;p1"/>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6" name="Google Shape;106;p1"/>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7" name="Google Shape;107;p1"/>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8" name="Google Shape;108;p1"/>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 name="Google Shape;109;p1"/>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 name="Google Shape;110;p1"/>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 name="Google Shape;111;p1"/>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 name="Google Shape;112;p1"/>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 name="Google Shape;113;p1"/>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4" name="Google Shape;114;p1"/>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5" name="Google Shape;115;p1"/>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6" name="Google Shape;116;p1"/>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7" name="Google Shape;117;p1"/>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8" name="Google Shape;118;p1"/>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9" name="Google Shape;119;p1"/>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 name="Google Shape;120;p1"/>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 name="Google Shape;121;p1"/>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 name="Google Shape;122;p1"/>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 name="Google Shape;123;p1"/>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 name="Google Shape;124;p1"/>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5" name="Google Shape;125;p1"/>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6" name="Google Shape;126;p1"/>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7" name="Google Shape;127;p1"/>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8" name="Google Shape;128;p1"/>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9" name="Google Shape;129;p1"/>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0" name="Google Shape;130;p1"/>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1" name="Google Shape;131;p1"/>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2" name="Google Shape;132;p1"/>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 name="Google Shape;133;p1"/>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 name="Google Shape;134;p1"/>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5" name="Google Shape;135;p1"/>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 name="Google Shape;136;p1"/>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 name="Google Shape;137;p1"/>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 name="Google Shape;138;p1"/>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 name="Google Shape;139;p1"/>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 name="Google Shape;140;p1"/>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1" name="Google Shape;141;p1"/>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 name="Google Shape;142;p1"/>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 name="Google Shape;143;p1"/>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 name="Google Shape;144;p1"/>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5" name="Google Shape;145;p1"/>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 name="Google Shape;146;p1"/>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 name="Google Shape;147;p1"/>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 name="Google Shape;148;p1"/>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 name="Google Shape;149;p1"/>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 name="Google Shape;150;p1"/>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 name="Google Shape;151;p1"/>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 name="Google Shape;152;p1"/>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 name="Google Shape;153;p1"/>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 name="Google Shape;154;p1"/>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 name="Google Shape;155;p1"/>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 name="Google Shape;156;p1"/>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 name="Google Shape;157;p1"/>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 name="Google Shape;158;p1"/>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 name="Google Shape;159;p1"/>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160" name="Google Shape;160;p1"/>
          <p:cNvGrpSpPr/>
          <p:nvPr/>
        </p:nvGrpSpPr>
        <p:grpSpPr>
          <a:xfrm rot="5400000">
            <a:off x="5351690" y="2160699"/>
            <a:ext cx="6627664" cy="975398"/>
            <a:chOff x="1869557" y="865171"/>
            <a:chExt cx="4790303" cy="782331"/>
          </a:xfrm>
        </p:grpSpPr>
        <p:sp>
          <p:nvSpPr>
            <p:cNvPr id="161" name="Google Shape;161;p1"/>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 name="Google Shape;162;p1"/>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 name="Google Shape;163;p1"/>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4" name="Google Shape;164;p1"/>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5" name="Google Shape;165;p1"/>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 name="Google Shape;166;p1"/>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 name="Google Shape;167;p1"/>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 name="Google Shape;168;p1"/>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 name="Google Shape;169;p1"/>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0" name="Google Shape;170;p1"/>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1" name="Google Shape;171;p1"/>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2" name="Google Shape;172;p1"/>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3" name="Google Shape;173;p1"/>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4" name="Google Shape;174;p1"/>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5" name="Google Shape;175;p1"/>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6" name="Google Shape;176;p1"/>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7" name="Google Shape;177;p1"/>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8" name="Google Shape;178;p1"/>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9" name="Google Shape;179;p1"/>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0" name="Google Shape;180;p1"/>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 name="Google Shape;181;p1"/>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 name="Google Shape;182;p1"/>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 name="Google Shape;183;p1"/>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 name="Google Shape;184;p1"/>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 name="Google Shape;185;p1"/>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 name="Google Shape;186;p1"/>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 name="Google Shape;187;p1"/>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 name="Google Shape;188;p1"/>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 name="Google Shape;189;p1"/>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 name="Google Shape;190;p1"/>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 name="Google Shape;191;p1"/>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 name="Google Shape;192;p1"/>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3" name="Google Shape;193;p1"/>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4" name="Google Shape;194;p1"/>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5" name="Google Shape;195;p1"/>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6" name="Google Shape;196;p1"/>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 name="Google Shape;197;p1"/>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 name="Google Shape;198;p1"/>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 name="Google Shape;199;p1"/>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 name="Google Shape;200;p1"/>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 name="Google Shape;201;p1"/>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2" name="Google Shape;202;p1"/>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3" name="Google Shape;203;p1"/>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4" name="Google Shape;204;p1"/>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5" name="Google Shape;205;p1"/>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6" name="Google Shape;206;p1"/>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7" name="Google Shape;207;p1"/>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8" name="Google Shape;208;p1"/>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9" name="Google Shape;209;p1"/>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0" name="Google Shape;210;p1"/>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1" name="Google Shape;211;p1"/>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2" name="Google Shape;212;p1"/>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3" name="Google Shape;213;p1"/>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4" name="Google Shape;214;p1"/>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5" name="Google Shape;215;p1"/>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6" name="Google Shape;216;p1"/>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7" name="Google Shape;217;p1"/>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 name="Google Shape;218;p1"/>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 name="Google Shape;219;p1"/>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 name="Google Shape;220;p1"/>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 name="Google Shape;221;p1"/>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2" name="Google Shape;222;p1"/>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3" name="Google Shape;223;p1"/>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 name="Google Shape;224;p1"/>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 name="Google Shape;225;p1"/>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 name="Google Shape;226;p1"/>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 name="Google Shape;227;p1"/>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8" name="Google Shape;228;p1"/>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 name="Google Shape;229;p1"/>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 name="Google Shape;230;p1"/>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 name="Google Shape;231;p1"/>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 name="Google Shape;232;p1"/>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 name="Google Shape;233;p1"/>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 name="Google Shape;234;p1"/>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 name="Google Shape;235;p1"/>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 name="Google Shape;236;p1"/>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 name="Google Shape;237;p1"/>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 name="Google Shape;238;p1"/>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 name="Google Shape;239;p1"/>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 name="Google Shape;240;p1"/>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 name="Google Shape;241;p1"/>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 name="Google Shape;242;p1"/>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 name="Google Shape;243;p1"/>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 name="Google Shape;244;p1"/>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 name="Google Shape;245;p1"/>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 name="Google Shape;246;p1"/>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 name="Google Shape;247;p1"/>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8" name="Google Shape;248;p1"/>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9" name="Google Shape;249;p1"/>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 name="Google Shape;250;p1"/>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 name="Google Shape;251;p1"/>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 name="Google Shape;252;p1"/>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 name="Google Shape;253;p1"/>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254" name="Google Shape;254;p1"/>
          <p:cNvGrpSpPr/>
          <p:nvPr/>
        </p:nvGrpSpPr>
        <p:grpSpPr>
          <a:xfrm rot="10800000">
            <a:off x="-8102" y="4438256"/>
            <a:ext cx="9152099" cy="1538841"/>
            <a:chOff x="1869557" y="865171"/>
            <a:chExt cx="4790303" cy="782331"/>
          </a:xfrm>
        </p:grpSpPr>
        <p:sp>
          <p:nvSpPr>
            <p:cNvPr id="255" name="Google Shape;255;p1"/>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6" name="Google Shape;256;p1"/>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 name="Google Shape;257;p1"/>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 name="Google Shape;258;p1"/>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9" name="Google Shape;259;p1"/>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 name="Google Shape;260;p1"/>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 name="Google Shape;261;p1"/>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 name="Google Shape;262;p1"/>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3" name="Google Shape;263;p1"/>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4" name="Google Shape;264;p1"/>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5" name="Google Shape;265;p1"/>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6" name="Google Shape;266;p1"/>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7" name="Google Shape;267;p1"/>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8" name="Google Shape;268;p1"/>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9" name="Google Shape;269;p1"/>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0" name="Google Shape;270;p1"/>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1" name="Google Shape;271;p1"/>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2" name="Google Shape;272;p1"/>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3" name="Google Shape;273;p1"/>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4" name="Google Shape;274;p1"/>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 name="Google Shape;275;p1"/>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 name="Google Shape;276;p1"/>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 name="Google Shape;277;p1"/>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 name="Google Shape;278;p1"/>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 name="Google Shape;279;p1"/>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 name="Google Shape;280;p1"/>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 name="Google Shape;281;p1"/>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 name="Google Shape;282;p1"/>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 name="Google Shape;283;p1"/>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 name="Google Shape;284;p1"/>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 name="Google Shape;285;p1"/>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6" name="Google Shape;286;p1"/>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 name="Google Shape;287;p1"/>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 name="Google Shape;288;p1"/>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 name="Google Shape;289;p1"/>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 name="Google Shape;290;p1"/>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 name="Google Shape;291;p1"/>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2" name="Google Shape;292;p1"/>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3" name="Google Shape;293;p1"/>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4" name="Google Shape;294;p1"/>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 name="Google Shape;295;p1"/>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 name="Google Shape;296;p1"/>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 name="Google Shape;297;p1"/>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8" name="Google Shape;298;p1"/>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9" name="Google Shape;299;p1"/>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0" name="Google Shape;300;p1"/>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 name="Google Shape;301;p1"/>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 name="Google Shape;302;p1"/>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3" name="Google Shape;303;p1"/>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 name="Google Shape;304;p1"/>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 name="Google Shape;305;p1"/>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 name="Google Shape;306;p1"/>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 name="Google Shape;307;p1"/>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 name="Google Shape;308;p1"/>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9" name="Google Shape;309;p1"/>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 name="Google Shape;310;p1"/>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 name="Google Shape;311;p1"/>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 name="Google Shape;312;p1"/>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3" name="Google Shape;313;p1"/>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 name="Google Shape;314;p1"/>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 name="Google Shape;315;p1"/>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 name="Google Shape;316;p1"/>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 name="Google Shape;317;p1"/>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 name="Google Shape;318;p1"/>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 name="Google Shape;319;p1"/>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 name="Google Shape;320;p1"/>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 name="Google Shape;321;p1"/>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 name="Google Shape;322;p1"/>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 name="Google Shape;323;p1"/>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 name="Google Shape;324;p1"/>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 name="Google Shape;325;p1"/>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 name="Google Shape;326;p1"/>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 name="Google Shape;327;p1"/>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 name="Google Shape;328;p1"/>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 name="Google Shape;329;p1"/>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 name="Google Shape;330;p1"/>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 name="Google Shape;331;p1"/>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2" name="Google Shape;332;p1"/>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 name="Google Shape;333;p1"/>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 name="Google Shape;334;p1"/>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5" name="Google Shape;335;p1"/>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 name="Google Shape;336;p1"/>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 name="Google Shape;337;p1"/>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 name="Google Shape;338;p1"/>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9" name="Google Shape;339;p1"/>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0" name="Google Shape;340;p1"/>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1" name="Google Shape;341;p1"/>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 name="Google Shape;342;p1"/>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3" name="Google Shape;343;p1"/>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 name="Google Shape;344;p1"/>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5" name="Google Shape;345;p1"/>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 name="Google Shape;346;p1"/>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7" name="Google Shape;347;p1"/>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348" name="Google Shape;348;p1"/>
          <p:cNvGrpSpPr/>
          <p:nvPr/>
        </p:nvGrpSpPr>
        <p:grpSpPr>
          <a:xfrm>
            <a:off x="0" y="-680307"/>
            <a:ext cx="9144001" cy="1538841"/>
            <a:chOff x="1869557" y="865171"/>
            <a:chExt cx="4790303" cy="782331"/>
          </a:xfrm>
        </p:grpSpPr>
        <p:sp>
          <p:nvSpPr>
            <p:cNvPr id="349" name="Google Shape;349;p1"/>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0" name="Google Shape;350;p1"/>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1" name="Google Shape;351;p1"/>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2" name="Google Shape;352;p1"/>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3" name="Google Shape;353;p1"/>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 name="Google Shape;354;p1"/>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 name="Google Shape;355;p1"/>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 name="Google Shape;356;p1"/>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 name="Google Shape;357;p1"/>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8" name="Google Shape;358;p1"/>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 name="Google Shape;359;p1"/>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 name="Google Shape;360;p1"/>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1" name="Google Shape;361;p1"/>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 name="Google Shape;362;p1"/>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 name="Google Shape;363;p1"/>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 name="Google Shape;364;p1"/>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5" name="Google Shape;365;p1"/>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6" name="Google Shape;366;p1"/>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 name="Google Shape;367;p1"/>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 name="Google Shape;368;p1"/>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 name="Google Shape;369;p1"/>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 name="Google Shape;370;p1"/>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1" name="Google Shape;371;p1"/>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2" name="Google Shape;372;p1"/>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 name="Google Shape;373;p1"/>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 name="Google Shape;374;p1"/>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 name="Google Shape;375;p1"/>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 name="Google Shape;376;p1"/>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 name="Google Shape;377;p1"/>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 name="Google Shape;378;p1"/>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 name="Google Shape;379;p1"/>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 name="Google Shape;380;p1"/>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 name="Google Shape;381;p1"/>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 name="Google Shape;382;p1"/>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 name="Google Shape;383;p1"/>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 name="Google Shape;384;p1"/>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 name="Google Shape;385;p1"/>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 name="Google Shape;386;p1"/>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 name="Google Shape;387;p1"/>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 name="Google Shape;388;p1"/>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 name="Google Shape;389;p1"/>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 name="Google Shape;390;p1"/>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1" name="Google Shape;391;p1"/>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2" name="Google Shape;392;p1"/>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 name="Google Shape;393;p1"/>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 name="Google Shape;394;p1"/>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 name="Google Shape;395;p1"/>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 name="Google Shape;396;p1"/>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7" name="Google Shape;397;p1"/>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8" name="Google Shape;398;p1"/>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9" name="Google Shape;399;p1"/>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0" name="Google Shape;400;p1"/>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1" name="Google Shape;401;p1"/>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 name="Google Shape;402;p1"/>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 name="Google Shape;403;p1"/>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4" name="Google Shape;404;p1"/>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 name="Google Shape;405;p1"/>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 name="Google Shape;406;p1"/>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 name="Google Shape;407;p1"/>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8" name="Google Shape;408;p1"/>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9" name="Google Shape;409;p1"/>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0" name="Google Shape;410;p1"/>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1" name="Google Shape;411;p1"/>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2" name="Google Shape;412;p1"/>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 name="Google Shape;413;p1"/>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4" name="Google Shape;414;p1"/>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 name="Google Shape;415;p1"/>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 name="Google Shape;416;p1"/>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 name="Google Shape;417;p1"/>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 name="Google Shape;418;p1"/>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 name="Google Shape;419;p1"/>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0" name="Google Shape;420;p1"/>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 name="Google Shape;421;p1"/>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 name="Google Shape;422;p1"/>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 name="Google Shape;423;p1"/>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 name="Google Shape;424;p1"/>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 name="Google Shape;425;p1"/>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6" name="Google Shape;426;p1"/>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 name="Google Shape;427;p1"/>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 name="Google Shape;428;p1"/>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 name="Google Shape;429;p1"/>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0" name="Google Shape;430;p1"/>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1" name="Google Shape;431;p1"/>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 name="Google Shape;432;p1"/>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 name="Google Shape;433;p1"/>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 name="Google Shape;434;p1"/>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 name="Google Shape;435;p1"/>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6" name="Google Shape;436;p1"/>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7" name="Google Shape;437;p1"/>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8" name="Google Shape;438;p1"/>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9" name="Google Shape;439;p1"/>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0" name="Google Shape;440;p1"/>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1" name="Google Shape;441;p1"/>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42" name="Google Shape;442;p1"/>
          <p:cNvSpPr txBox="1"/>
          <p:nvPr/>
        </p:nvSpPr>
        <p:spPr>
          <a:xfrm>
            <a:off x="1418279" y="1509812"/>
            <a:ext cx="630317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2400">
                <a:solidFill>
                  <a:srgbClr val="C4604C"/>
                </a:solidFill>
                <a:latin typeface="Montserrat"/>
                <a:ea typeface="Montserrat"/>
                <a:cs typeface="Montserrat"/>
                <a:sym typeface="Montserrat"/>
              </a:rPr>
              <a:t>СЕМЕСТРОВАЯ РАБОТА</a:t>
            </a:r>
            <a:endParaRPr/>
          </a:p>
          <a:p>
            <a:pPr indent="0" lvl="0" marL="0" marR="0" rtl="0" algn="ctr">
              <a:spcBef>
                <a:spcPts val="0"/>
              </a:spcBef>
              <a:spcAft>
                <a:spcPts val="0"/>
              </a:spcAft>
              <a:buNone/>
            </a:pPr>
            <a:r>
              <a:rPr b="1" lang="ru-RU" sz="2400">
                <a:solidFill>
                  <a:srgbClr val="C4604C"/>
                </a:solidFill>
                <a:latin typeface="Montserrat"/>
                <a:ea typeface="Montserrat"/>
                <a:cs typeface="Montserrat"/>
                <a:sym typeface="Montserrat"/>
              </a:rPr>
              <a:t>ПО ПРИКЛАДНОЙ МЕХАНИКЕ</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0"/>
          <p:cNvSpPr txBox="1"/>
          <p:nvPr/>
        </p:nvSpPr>
        <p:spPr>
          <a:xfrm>
            <a:off x="1099850" y="1618978"/>
            <a:ext cx="5297989" cy="12287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ru-RU" sz="4400">
                <a:solidFill>
                  <a:schemeClr val="dk2"/>
                </a:solidFill>
                <a:latin typeface="Calibri"/>
                <a:ea typeface="Calibri"/>
                <a:cs typeface="Calibri"/>
                <a:sym typeface="Calibri"/>
              </a:rPr>
              <a:t>Кинематика точки</a:t>
            </a:r>
            <a:endParaRPr/>
          </a:p>
          <a:p>
            <a:pPr indent="0" lvl="0" marL="0" marR="0" rtl="0" algn="l">
              <a:lnSpc>
                <a:spcPct val="100000"/>
              </a:lnSpc>
              <a:spcBef>
                <a:spcPts val="0"/>
              </a:spcBef>
              <a:spcAft>
                <a:spcPts val="0"/>
              </a:spcAft>
              <a:buNone/>
            </a:pPr>
            <a:r>
              <a:t/>
            </a:r>
            <a:endParaRPr b="1" sz="4400">
              <a:solidFill>
                <a:schemeClr val="dk2"/>
              </a:solidFill>
              <a:latin typeface="Montserrat"/>
              <a:ea typeface="Montserrat"/>
              <a:cs typeface="Montserrat"/>
              <a:sym typeface="Montserrat"/>
            </a:endParaRPr>
          </a:p>
        </p:txBody>
      </p:sp>
      <p:grpSp>
        <p:nvGrpSpPr>
          <p:cNvPr id="1457" name="Google Shape;1457;p10"/>
          <p:cNvGrpSpPr/>
          <p:nvPr/>
        </p:nvGrpSpPr>
        <p:grpSpPr>
          <a:xfrm rot="5400000">
            <a:off x="5679284" y="2194987"/>
            <a:ext cx="5972476" cy="975398"/>
            <a:chOff x="1869557" y="865171"/>
            <a:chExt cx="4790303" cy="782331"/>
          </a:xfrm>
        </p:grpSpPr>
        <p:sp>
          <p:nvSpPr>
            <p:cNvPr id="1458" name="Google Shape;1458;p10"/>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59" name="Google Shape;1459;p10"/>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0" name="Google Shape;1460;p10"/>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1" name="Google Shape;1461;p10"/>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2" name="Google Shape;1462;p10"/>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3" name="Google Shape;1463;p10"/>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4" name="Google Shape;1464;p10"/>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5" name="Google Shape;1465;p10"/>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6" name="Google Shape;1466;p10"/>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7" name="Google Shape;1467;p10"/>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8" name="Google Shape;1468;p10"/>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69" name="Google Shape;1469;p10"/>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0" name="Google Shape;1470;p10"/>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1" name="Google Shape;1471;p10"/>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2" name="Google Shape;1472;p10"/>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3" name="Google Shape;1473;p10"/>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4" name="Google Shape;1474;p10"/>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5" name="Google Shape;1475;p10"/>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6" name="Google Shape;1476;p10"/>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7" name="Google Shape;1477;p10"/>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8" name="Google Shape;1478;p10"/>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79" name="Google Shape;1479;p10"/>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0" name="Google Shape;1480;p10"/>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1" name="Google Shape;1481;p10"/>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2" name="Google Shape;1482;p10"/>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3" name="Google Shape;1483;p10"/>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4" name="Google Shape;1484;p10"/>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5" name="Google Shape;1485;p10"/>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6" name="Google Shape;1486;p10"/>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7" name="Google Shape;1487;p10"/>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8" name="Google Shape;1488;p10"/>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89" name="Google Shape;1489;p10"/>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0" name="Google Shape;1490;p10"/>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1" name="Google Shape;1491;p10"/>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2" name="Google Shape;1492;p10"/>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3" name="Google Shape;1493;p10"/>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4" name="Google Shape;1494;p10"/>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5" name="Google Shape;1495;p10"/>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6" name="Google Shape;1496;p10"/>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7" name="Google Shape;1497;p10"/>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8" name="Google Shape;1498;p10"/>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99" name="Google Shape;1499;p10"/>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0" name="Google Shape;1500;p10"/>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1" name="Google Shape;1501;p10"/>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2" name="Google Shape;1502;p10"/>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3" name="Google Shape;1503;p10"/>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4" name="Google Shape;1504;p10"/>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5" name="Google Shape;1505;p10"/>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6" name="Google Shape;1506;p10"/>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7" name="Google Shape;1507;p10"/>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8" name="Google Shape;1508;p10"/>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09" name="Google Shape;1509;p10"/>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0" name="Google Shape;1510;p10"/>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1" name="Google Shape;1511;p10"/>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2" name="Google Shape;1512;p10"/>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3" name="Google Shape;1513;p10"/>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4" name="Google Shape;1514;p10"/>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5" name="Google Shape;1515;p10"/>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6" name="Google Shape;1516;p10"/>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7" name="Google Shape;1517;p10"/>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8" name="Google Shape;1518;p10"/>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19" name="Google Shape;1519;p10"/>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0" name="Google Shape;1520;p10"/>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1" name="Google Shape;1521;p10"/>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2" name="Google Shape;1522;p10"/>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3" name="Google Shape;1523;p10"/>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4" name="Google Shape;1524;p10"/>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5" name="Google Shape;1525;p10"/>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6" name="Google Shape;1526;p10"/>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7" name="Google Shape;1527;p10"/>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8" name="Google Shape;1528;p10"/>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29" name="Google Shape;1529;p10"/>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0" name="Google Shape;1530;p10"/>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1" name="Google Shape;1531;p10"/>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2" name="Google Shape;1532;p10"/>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3" name="Google Shape;1533;p10"/>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4" name="Google Shape;1534;p10"/>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5" name="Google Shape;1535;p10"/>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6" name="Google Shape;1536;p10"/>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7" name="Google Shape;1537;p10"/>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8" name="Google Shape;1538;p10"/>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39" name="Google Shape;1539;p10"/>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0" name="Google Shape;1540;p10"/>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1" name="Google Shape;1541;p10"/>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2" name="Google Shape;1542;p10"/>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3" name="Google Shape;1543;p10"/>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4" name="Google Shape;1544;p10"/>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5" name="Google Shape;1545;p10"/>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6" name="Google Shape;1546;p10"/>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7" name="Google Shape;1547;p10"/>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8" name="Google Shape;1548;p10"/>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49" name="Google Shape;1549;p10"/>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0" name="Google Shape;1550;p10"/>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1551" name="Google Shape;1551;p10"/>
          <p:cNvGrpSpPr/>
          <p:nvPr/>
        </p:nvGrpSpPr>
        <p:grpSpPr>
          <a:xfrm rot="10800000">
            <a:off x="-269282" y="4125946"/>
            <a:ext cx="9422502" cy="1538841"/>
            <a:chOff x="1869557" y="865171"/>
            <a:chExt cx="4790303" cy="782331"/>
          </a:xfrm>
        </p:grpSpPr>
        <p:sp>
          <p:nvSpPr>
            <p:cNvPr id="1552" name="Google Shape;1552;p10"/>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3" name="Google Shape;1553;p10"/>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4" name="Google Shape;1554;p10"/>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5" name="Google Shape;1555;p10"/>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6" name="Google Shape;1556;p10"/>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7" name="Google Shape;1557;p10"/>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8" name="Google Shape;1558;p10"/>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59" name="Google Shape;1559;p10"/>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0" name="Google Shape;1560;p10"/>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1" name="Google Shape;1561;p10"/>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2" name="Google Shape;1562;p10"/>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3" name="Google Shape;1563;p10"/>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4" name="Google Shape;1564;p10"/>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5" name="Google Shape;1565;p10"/>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6" name="Google Shape;1566;p10"/>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7" name="Google Shape;1567;p10"/>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8" name="Google Shape;1568;p10"/>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69" name="Google Shape;1569;p10"/>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0" name="Google Shape;1570;p10"/>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1" name="Google Shape;1571;p10"/>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2" name="Google Shape;1572;p10"/>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3" name="Google Shape;1573;p10"/>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4" name="Google Shape;1574;p10"/>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5" name="Google Shape;1575;p10"/>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6" name="Google Shape;1576;p10"/>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7" name="Google Shape;1577;p10"/>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8" name="Google Shape;1578;p10"/>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79" name="Google Shape;1579;p10"/>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0" name="Google Shape;1580;p10"/>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1" name="Google Shape;1581;p10"/>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2" name="Google Shape;1582;p10"/>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3" name="Google Shape;1583;p10"/>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4" name="Google Shape;1584;p10"/>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5" name="Google Shape;1585;p10"/>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6" name="Google Shape;1586;p10"/>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7" name="Google Shape;1587;p10"/>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8" name="Google Shape;1588;p10"/>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89" name="Google Shape;1589;p10"/>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0" name="Google Shape;1590;p10"/>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1" name="Google Shape;1591;p10"/>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2" name="Google Shape;1592;p10"/>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3" name="Google Shape;1593;p10"/>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4" name="Google Shape;1594;p10"/>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5" name="Google Shape;1595;p10"/>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6" name="Google Shape;1596;p10"/>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7" name="Google Shape;1597;p10"/>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8" name="Google Shape;1598;p10"/>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599" name="Google Shape;1599;p10"/>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0" name="Google Shape;1600;p10"/>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1" name="Google Shape;1601;p10"/>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2" name="Google Shape;1602;p10"/>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3" name="Google Shape;1603;p10"/>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4" name="Google Shape;1604;p10"/>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5" name="Google Shape;1605;p10"/>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6" name="Google Shape;1606;p10"/>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7" name="Google Shape;1607;p10"/>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8" name="Google Shape;1608;p10"/>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09" name="Google Shape;1609;p10"/>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0" name="Google Shape;1610;p10"/>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1" name="Google Shape;1611;p10"/>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2" name="Google Shape;1612;p10"/>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3" name="Google Shape;1613;p10"/>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4" name="Google Shape;1614;p10"/>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5" name="Google Shape;1615;p10"/>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6" name="Google Shape;1616;p10"/>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7" name="Google Shape;1617;p10"/>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8" name="Google Shape;1618;p10"/>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19" name="Google Shape;1619;p10"/>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0" name="Google Shape;1620;p10"/>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1" name="Google Shape;1621;p10"/>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2" name="Google Shape;1622;p10"/>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3" name="Google Shape;1623;p10"/>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4" name="Google Shape;1624;p10"/>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5" name="Google Shape;1625;p10"/>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6" name="Google Shape;1626;p10"/>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7" name="Google Shape;1627;p10"/>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8" name="Google Shape;1628;p10"/>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29" name="Google Shape;1629;p10"/>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0" name="Google Shape;1630;p10"/>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1" name="Google Shape;1631;p10"/>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2" name="Google Shape;1632;p10"/>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3" name="Google Shape;1633;p10"/>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4" name="Google Shape;1634;p10"/>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5" name="Google Shape;1635;p10"/>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6" name="Google Shape;1636;p10"/>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7" name="Google Shape;1637;p10"/>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8" name="Google Shape;1638;p10"/>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39" name="Google Shape;1639;p10"/>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40" name="Google Shape;1640;p10"/>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41" name="Google Shape;1641;p10"/>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42" name="Google Shape;1642;p10"/>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43" name="Google Shape;1643;p10"/>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44" name="Google Shape;1644;p10"/>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3" name="Shape 11043"/>
        <p:cNvGrpSpPr/>
        <p:nvPr/>
      </p:nvGrpSpPr>
      <p:grpSpPr>
        <a:xfrm>
          <a:off x="0" y="0"/>
          <a:ext cx="0" cy="0"/>
          <a:chOff x="0" y="0"/>
          <a:chExt cx="0" cy="0"/>
        </a:xfrm>
      </p:grpSpPr>
      <p:pic>
        <p:nvPicPr>
          <p:cNvPr id="11044" name="Google Shape;11044;p100"/>
          <p:cNvPicPr preferRelativeResize="0"/>
          <p:nvPr/>
        </p:nvPicPr>
        <p:blipFill rotWithShape="1">
          <a:blip r:embed="rId3">
            <a:alphaModFix/>
          </a:blip>
          <a:srcRect b="0" l="0" r="0" t="0"/>
          <a:stretch/>
        </p:blipFill>
        <p:spPr>
          <a:xfrm>
            <a:off x="4569926" y="874264"/>
            <a:ext cx="3640265" cy="3122692"/>
          </a:xfrm>
          <a:prstGeom prst="rect">
            <a:avLst/>
          </a:prstGeom>
          <a:noFill/>
          <a:ln>
            <a:noFill/>
          </a:ln>
        </p:spPr>
      </p:pic>
      <p:pic>
        <p:nvPicPr>
          <p:cNvPr id="11045" name="Google Shape;11045;p100"/>
          <p:cNvPicPr preferRelativeResize="0"/>
          <p:nvPr/>
        </p:nvPicPr>
        <p:blipFill rotWithShape="1">
          <a:blip r:embed="rId4">
            <a:alphaModFix/>
          </a:blip>
          <a:srcRect b="0" l="0" r="0" t="0"/>
          <a:stretch/>
        </p:blipFill>
        <p:spPr>
          <a:xfrm>
            <a:off x="408588" y="904457"/>
            <a:ext cx="3638888" cy="3121511"/>
          </a:xfrm>
          <a:prstGeom prst="rect">
            <a:avLst/>
          </a:prstGeom>
          <a:noFill/>
          <a:ln>
            <a:noFill/>
          </a:ln>
        </p:spPr>
      </p:pic>
      <p:sp>
        <p:nvSpPr>
          <p:cNvPr id="11046" name="Google Shape;11046;p100"/>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1047" name="Google Shape;11047;p100"/>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1</a:t>
            </a:r>
            <a:endParaRPr sz="1050">
              <a:solidFill>
                <a:schemeClr val="dk2"/>
              </a:solidFill>
              <a:latin typeface="Calibri"/>
              <a:ea typeface="Calibri"/>
              <a:cs typeface="Calibri"/>
              <a:sym typeface="Calibri"/>
            </a:endParaRPr>
          </a:p>
        </p:txBody>
      </p:sp>
      <p:sp>
        <p:nvSpPr>
          <p:cNvPr id="11048" name="Google Shape;11048;p100"/>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2</a:t>
            </a:r>
            <a:endParaRPr sz="1050">
              <a:solidFill>
                <a:schemeClr val="dk2"/>
              </a:solidFill>
              <a:latin typeface="Calibri"/>
              <a:ea typeface="Calibri"/>
              <a:cs typeface="Calibri"/>
              <a:sym typeface="Calibri"/>
            </a:endParaRPr>
          </a:p>
        </p:txBody>
      </p:sp>
      <p:grpSp>
        <p:nvGrpSpPr>
          <p:cNvPr id="11049" name="Google Shape;11049;p100"/>
          <p:cNvGrpSpPr/>
          <p:nvPr/>
        </p:nvGrpSpPr>
        <p:grpSpPr>
          <a:xfrm>
            <a:off x="37942" y="4412852"/>
            <a:ext cx="2494529" cy="1717583"/>
            <a:chOff x="4388382" y="2566254"/>
            <a:chExt cx="2271478" cy="1564004"/>
          </a:xfrm>
        </p:grpSpPr>
        <p:sp>
          <p:nvSpPr>
            <p:cNvPr id="11050" name="Google Shape;11050;p10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51" name="Google Shape;11051;p10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52" name="Google Shape;11052;p10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53" name="Google Shape;11053;p10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54" name="Google Shape;11054;p10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55" name="Google Shape;11055;p10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56" name="Google Shape;11056;p10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57" name="Google Shape;11057;p10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58" name="Google Shape;11058;p10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59" name="Google Shape;11059;p10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60" name="Google Shape;11060;p10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61" name="Google Shape;11061;p10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62" name="Google Shape;11062;p10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63" name="Google Shape;11063;p10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64" name="Google Shape;11064;p10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65" name="Google Shape;11065;p10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66" name="Google Shape;11066;p10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67" name="Google Shape;11067;p10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68" name="Google Shape;11068;p10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69" name="Google Shape;11069;p10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0" name="Google Shape;11070;p10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1" name="Google Shape;11071;p10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2" name="Google Shape;11072;p10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73" name="Google Shape;11073;p10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4" name="Google Shape;11074;p10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5" name="Google Shape;11075;p10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6" name="Google Shape;11076;p10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7" name="Google Shape;11077;p10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78" name="Google Shape;11078;p10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79" name="Google Shape;11079;p10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0" name="Google Shape;11080;p10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1" name="Google Shape;11081;p10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2" name="Google Shape;11082;p10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3" name="Google Shape;11083;p10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4" name="Google Shape;11084;p10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85" name="Google Shape;11085;p10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6" name="Google Shape;11086;p10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7" name="Google Shape;11087;p10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8" name="Google Shape;11088;p10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89" name="Google Shape;11089;p10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90" name="Google Shape;11090;p10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91" name="Google Shape;11091;p10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92" name="Google Shape;11092;p10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93" name="Google Shape;11093;p10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94" name="Google Shape;11094;p10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95" name="Google Shape;11095;p10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96" name="Google Shape;11096;p10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97" name="Google Shape;11097;p10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98" name="Google Shape;11098;p10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99" name="Google Shape;11099;p10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00" name="Google Shape;11100;p10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01" name="Google Shape;11101;p10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02" name="Google Shape;11102;p10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03" name="Google Shape;11103;p10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04" name="Google Shape;11104;p10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1105" name="Google Shape;11105;p100"/>
          <p:cNvGrpSpPr/>
          <p:nvPr/>
        </p:nvGrpSpPr>
        <p:grpSpPr>
          <a:xfrm>
            <a:off x="7096792" y="-912444"/>
            <a:ext cx="2494529" cy="1717583"/>
            <a:chOff x="4388382" y="2566254"/>
            <a:chExt cx="2271478" cy="1564004"/>
          </a:xfrm>
        </p:grpSpPr>
        <p:sp>
          <p:nvSpPr>
            <p:cNvPr id="11106" name="Google Shape;11106;p10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07" name="Google Shape;11107;p10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08" name="Google Shape;11108;p10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09" name="Google Shape;11109;p10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0" name="Google Shape;11110;p10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1" name="Google Shape;11111;p10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2" name="Google Shape;11112;p10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3" name="Google Shape;11113;p10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4" name="Google Shape;11114;p10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5" name="Google Shape;11115;p10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6" name="Google Shape;11116;p10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7" name="Google Shape;11117;p10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8" name="Google Shape;11118;p10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19" name="Google Shape;11119;p10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0" name="Google Shape;11120;p10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1" name="Google Shape;11121;p10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2" name="Google Shape;11122;p10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3" name="Google Shape;11123;p10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4" name="Google Shape;11124;p10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5" name="Google Shape;11125;p10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6" name="Google Shape;11126;p10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7" name="Google Shape;11127;p10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8" name="Google Shape;11128;p10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29" name="Google Shape;11129;p10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0" name="Google Shape;11130;p10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1" name="Google Shape;11131;p10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2" name="Google Shape;11132;p10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3" name="Google Shape;11133;p10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4" name="Google Shape;11134;p10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5" name="Google Shape;11135;p10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6" name="Google Shape;11136;p10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7" name="Google Shape;11137;p10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8" name="Google Shape;11138;p10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39" name="Google Shape;11139;p10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0" name="Google Shape;11140;p10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1" name="Google Shape;11141;p10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2" name="Google Shape;11142;p10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3" name="Google Shape;11143;p10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4" name="Google Shape;11144;p10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5" name="Google Shape;11145;p10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6" name="Google Shape;11146;p10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7" name="Google Shape;11147;p10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8" name="Google Shape;11148;p10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49" name="Google Shape;11149;p10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0" name="Google Shape;11150;p10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1" name="Google Shape;11151;p10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2" name="Google Shape;11152;p10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3" name="Google Shape;11153;p10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4" name="Google Shape;11154;p10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5" name="Google Shape;11155;p10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6" name="Google Shape;11156;p10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7" name="Google Shape;11157;p10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8" name="Google Shape;11158;p10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59" name="Google Shape;11159;p10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160" name="Google Shape;11160;p10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1161" name="Google Shape;11161;p100"/>
          <p:cNvGrpSpPr/>
          <p:nvPr/>
        </p:nvGrpSpPr>
        <p:grpSpPr>
          <a:xfrm rot="10800000">
            <a:off x="4602857" y="-953907"/>
            <a:ext cx="2494529" cy="1717583"/>
            <a:chOff x="4388382" y="2566254"/>
            <a:chExt cx="2271478" cy="1564004"/>
          </a:xfrm>
        </p:grpSpPr>
        <p:sp>
          <p:nvSpPr>
            <p:cNvPr id="11162" name="Google Shape;11162;p10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63" name="Google Shape;11163;p10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64" name="Google Shape;11164;p10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65" name="Google Shape;11165;p10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66" name="Google Shape;11166;p10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67" name="Google Shape;11167;p10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68" name="Google Shape;11168;p10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69" name="Google Shape;11169;p10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70" name="Google Shape;11170;p10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71" name="Google Shape;11171;p10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72" name="Google Shape;11172;p10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73" name="Google Shape;11173;p10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74" name="Google Shape;11174;p10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75" name="Google Shape;11175;p10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76" name="Google Shape;11176;p10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77" name="Google Shape;11177;p10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78" name="Google Shape;11178;p10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79" name="Google Shape;11179;p10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0" name="Google Shape;11180;p10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1" name="Google Shape;11181;p10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2" name="Google Shape;11182;p10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3" name="Google Shape;11183;p10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4" name="Google Shape;11184;p10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85" name="Google Shape;11185;p10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6" name="Google Shape;11186;p10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7" name="Google Shape;11187;p10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8" name="Google Shape;11188;p10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89" name="Google Shape;11189;p10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90" name="Google Shape;11190;p10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1" name="Google Shape;11191;p10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2" name="Google Shape;11192;p10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3" name="Google Shape;11193;p10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4" name="Google Shape;11194;p10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5" name="Google Shape;11195;p10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6" name="Google Shape;11196;p10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197" name="Google Shape;11197;p10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8" name="Google Shape;11198;p10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199" name="Google Shape;11199;p10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00" name="Google Shape;11200;p10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01" name="Google Shape;11201;p10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02" name="Google Shape;11202;p10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03" name="Google Shape;11203;p10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04" name="Google Shape;11204;p10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05" name="Google Shape;11205;p10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06" name="Google Shape;11206;p10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07" name="Google Shape;11207;p10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08" name="Google Shape;11208;p10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09" name="Google Shape;11209;p10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10" name="Google Shape;11210;p10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11" name="Google Shape;11211;p10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12" name="Google Shape;11212;p10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13" name="Google Shape;11213;p10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14" name="Google Shape;11214;p10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15" name="Google Shape;11215;p10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16" name="Google Shape;11216;p10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1217" name="Google Shape;11217;p100"/>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2 </a:t>
            </a:r>
            <a:endParaRPr/>
          </a:p>
        </p:txBody>
      </p:sp>
      <p:sp>
        <p:nvSpPr>
          <p:cNvPr id="11218" name="Google Shape;11218;p100"/>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 </a:t>
            </a:r>
            <a:endParaRPr/>
          </a:p>
        </p:txBody>
      </p:sp>
      <p:cxnSp>
        <p:nvCxnSpPr>
          <p:cNvPr id="11219" name="Google Shape;11219;p100"/>
          <p:cNvCxnSpPr/>
          <p:nvPr/>
        </p:nvCxnSpPr>
        <p:spPr>
          <a:xfrm flipH="1">
            <a:off x="7905768" y="2152129"/>
            <a:ext cx="429900" cy="1494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nvGrpSpPr>
          <p:cNvPr id="11220" name="Google Shape;11220;p100"/>
          <p:cNvGrpSpPr/>
          <p:nvPr/>
        </p:nvGrpSpPr>
        <p:grpSpPr>
          <a:xfrm>
            <a:off x="4176940" y="722145"/>
            <a:ext cx="4142931" cy="1483263"/>
            <a:chOff x="4176940" y="722145"/>
            <a:chExt cx="4142931" cy="1483263"/>
          </a:xfrm>
        </p:grpSpPr>
        <p:cxnSp>
          <p:nvCxnSpPr>
            <p:cNvPr id="11221" name="Google Shape;11221;p100"/>
            <p:cNvCxnSpPr/>
            <p:nvPr/>
          </p:nvCxnSpPr>
          <p:spPr>
            <a:xfrm>
              <a:off x="5711931"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222" name="Google Shape;11222;p100"/>
            <p:cNvCxnSpPr/>
            <p:nvPr/>
          </p:nvCxnSpPr>
          <p:spPr>
            <a:xfrm flipH="1">
              <a:off x="6390059" y="90445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223" name="Google Shape;11223;p100"/>
            <p:cNvSpPr txBox="1"/>
            <p:nvPr/>
          </p:nvSpPr>
          <p:spPr>
            <a:xfrm>
              <a:off x="5685438" y="72214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224" name="Google Shape;11224;p100"/>
            <p:cNvSpPr txBox="1"/>
            <p:nvPr/>
          </p:nvSpPr>
          <p:spPr>
            <a:xfrm>
              <a:off x="6575294" y="733700"/>
              <a:ext cx="206335"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225" name="Google Shape;11225;p100"/>
            <p:cNvCxnSpPr/>
            <p:nvPr/>
          </p:nvCxnSpPr>
          <p:spPr>
            <a:xfrm>
              <a:off x="4203433" y="1943770"/>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226" name="Google Shape;11226;p100"/>
            <p:cNvSpPr txBox="1"/>
            <p:nvPr/>
          </p:nvSpPr>
          <p:spPr>
            <a:xfrm>
              <a:off x="4176940" y="1773183"/>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227" name="Google Shape;11227;p100"/>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grpSp>
        <p:nvGrpSpPr>
          <p:cNvPr id="11228" name="Google Shape;11228;p100"/>
          <p:cNvGrpSpPr/>
          <p:nvPr/>
        </p:nvGrpSpPr>
        <p:grpSpPr>
          <a:xfrm>
            <a:off x="38303" y="737886"/>
            <a:ext cx="4129450" cy="1601986"/>
            <a:chOff x="30296" y="737886"/>
            <a:chExt cx="4129450" cy="1601986"/>
          </a:xfrm>
        </p:grpSpPr>
        <p:grpSp>
          <p:nvGrpSpPr>
            <p:cNvPr id="11229" name="Google Shape;11229;p100"/>
            <p:cNvGrpSpPr/>
            <p:nvPr/>
          </p:nvGrpSpPr>
          <p:grpSpPr>
            <a:xfrm>
              <a:off x="30296" y="737886"/>
              <a:ext cx="4129450" cy="1483263"/>
              <a:chOff x="4190421" y="722145"/>
              <a:chExt cx="4129450" cy="1483263"/>
            </a:xfrm>
          </p:grpSpPr>
          <p:cxnSp>
            <p:nvCxnSpPr>
              <p:cNvPr id="11230" name="Google Shape;11230;p100"/>
              <p:cNvCxnSpPr/>
              <p:nvPr/>
            </p:nvCxnSpPr>
            <p:spPr>
              <a:xfrm>
                <a:off x="5711931"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231" name="Google Shape;11231;p100"/>
              <p:cNvCxnSpPr/>
              <p:nvPr/>
            </p:nvCxnSpPr>
            <p:spPr>
              <a:xfrm flipH="1">
                <a:off x="6374278" y="903712"/>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232" name="Google Shape;11232;p100"/>
              <p:cNvSpPr txBox="1"/>
              <p:nvPr/>
            </p:nvSpPr>
            <p:spPr>
              <a:xfrm>
                <a:off x="5685438" y="72214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233" name="Google Shape;11233;p100"/>
              <p:cNvSpPr txBox="1"/>
              <p:nvPr/>
            </p:nvSpPr>
            <p:spPr>
              <a:xfrm>
                <a:off x="6575294" y="733700"/>
                <a:ext cx="206335"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234" name="Google Shape;11234;p100"/>
              <p:cNvCxnSpPr/>
              <p:nvPr/>
            </p:nvCxnSpPr>
            <p:spPr>
              <a:xfrm>
                <a:off x="4209028" y="1989964"/>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235" name="Google Shape;11235;p100"/>
              <p:cNvSpPr txBox="1"/>
              <p:nvPr/>
            </p:nvSpPr>
            <p:spPr>
              <a:xfrm>
                <a:off x="4190421" y="1828628"/>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236" name="Google Shape;11236;p100"/>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1237" name="Google Shape;11237;p100"/>
            <p:cNvCxnSpPr/>
            <p:nvPr/>
          </p:nvCxnSpPr>
          <p:spPr>
            <a:xfrm flipH="1">
              <a:off x="3719479" y="2190435"/>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1238" name="Google Shape;11238;p100"/>
          <p:cNvSpPr txBox="1"/>
          <p:nvPr/>
        </p:nvSpPr>
        <p:spPr>
          <a:xfrm>
            <a:off x="8627706" y="4842214"/>
            <a:ext cx="516294"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100</a:t>
            </a:r>
            <a:endParaRPr sz="1350">
              <a:solidFill>
                <a:schemeClr val="dk1"/>
              </a:solidFill>
              <a:latin typeface="Calibri"/>
              <a:ea typeface="Calibri"/>
              <a:cs typeface="Calibri"/>
              <a:sym typeface="Calibri"/>
            </a:endParaRPr>
          </a:p>
        </p:txBody>
      </p:sp>
      <p:pic>
        <p:nvPicPr>
          <p:cNvPr id="11239" name="Google Shape;11239;p100"/>
          <p:cNvPicPr preferRelativeResize="0"/>
          <p:nvPr/>
        </p:nvPicPr>
        <p:blipFill rotWithShape="1">
          <a:blip r:embed="rId7">
            <a:alphaModFix/>
          </a:blip>
          <a:srcRect b="0" l="0" r="0" t="0"/>
          <a:stretch/>
        </p:blipFill>
        <p:spPr>
          <a:xfrm rot="1436322">
            <a:off x="7268838" y="1910574"/>
            <a:ext cx="435771" cy="41283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3" name="Shape 11243"/>
        <p:cNvGrpSpPr/>
        <p:nvPr/>
      </p:nvGrpSpPr>
      <p:grpSpPr>
        <a:xfrm>
          <a:off x="0" y="0"/>
          <a:ext cx="0" cy="0"/>
          <a:chOff x="0" y="0"/>
          <a:chExt cx="0" cy="0"/>
        </a:xfrm>
      </p:grpSpPr>
      <p:pic>
        <p:nvPicPr>
          <p:cNvPr id="11244" name="Google Shape;11244;p101"/>
          <p:cNvPicPr preferRelativeResize="0"/>
          <p:nvPr/>
        </p:nvPicPr>
        <p:blipFill rotWithShape="1">
          <a:blip r:embed="rId3">
            <a:alphaModFix/>
          </a:blip>
          <a:srcRect b="0" l="0" r="0" t="0"/>
          <a:stretch/>
        </p:blipFill>
        <p:spPr>
          <a:xfrm>
            <a:off x="4602856" y="915935"/>
            <a:ext cx="3627119" cy="3104059"/>
          </a:xfrm>
          <a:prstGeom prst="rect">
            <a:avLst/>
          </a:prstGeom>
          <a:noFill/>
          <a:ln>
            <a:noFill/>
          </a:ln>
        </p:spPr>
      </p:pic>
      <p:pic>
        <p:nvPicPr>
          <p:cNvPr id="11245" name="Google Shape;11245;p101"/>
          <p:cNvPicPr preferRelativeResize="0"/>
          <p:nvPr/>
        </p:nvPicPr>
        <p:blipFill rotWithShape="1">
          <a:blip r:embed="rId4">
            <a:alphaModFix/>
          </a:blip>
          <a:srcRect b="0" l="0" r="0" t="0"/>
          <a:stretch/>
        </p:blipFill>
        <p:spPr>
          <a:xfrm>
            <a:off x="408588" y="911345"/>
            <a:ext cx="3639463" cy="3114623"/>
          </a:xfrm>
          <a:prstGeom prst="rect">
            <a:avLst/>
          </a:prstGeom>
          <a:noFill/>
          <a:ln>
            <a:noFill/>
          </a:ln>
        </p:spPr>
      </p:pic>
      <p:sp>
        <p:nvSpPr>
          <p:cNvPr id="11246" name="Google Shape;11246;p101"/>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1247" name="Google Shape;11247;p101"/>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2</a:t>
            </a:r>
            <a:endParaRPr/>
          </a:p>
        </p:txBody>
      </p:sp>
      <p:sp>
        <p:nvSpPr>
          <p:cNvPr id="11248" name="Google Shape;11248;p101"/>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3</a:t>
            </a:r>
            <a:endParaRPr/>
          </a:p>
        </p:txBody>
      </p:sp>
      <p:grpSp>
        <p:nvGrpSpPr>
          <p:cNvPr id="11249" name="Google Shape;11249;p101"/>
          <p:cNvGrpSpPr/>
          <p:nvPr/>
        </p:nvGrpSpPr>
        <p:grpSpPr>
          <a:xfrm>
            <a:off x="37942" y="4412852"/>
            <a:ext cx="2494529" cy="1717583"/>
            <a:chOff x="4388382" y="2566254"/>
            <a:chExt cx="2271478" cy="1564004"/>
          </a:xfrm>
        </p:grpSpPr>
        <p:sp>
          <p:nvSpPr>
            <p:cNvPr id="11250" name="Google Shape;11250;p10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51" name="Google Shape;11251;p10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52" name="Google Shape;11252;p10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53" name="Google Shape;11253;p10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54" name="Google Shape;11254;p10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55" name="Google Shape;11255;p10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56" name="Google Shape;11256;p10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57" name="Google Shape;11257;p10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58" name="Google Shape;11258;p10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59" name="Google Shape;11259;p10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60" name="Google Shape;11260;p10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61" name="Google Shape;11261;p10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62" name="Google Shape;11262;p10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63" name="Google Shape;11263;p10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64" name="Google Shape;11264;p10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65" name="Google Shape;11265;p10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66" name="Google Shape;11266;p10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67" name="Google Shape;11267;p10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68" name="Google Shape;11268;p10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69" name="Google Shape;11269;p10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0" name="Google Shape;11270;p10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1" name="Google Shape;11271;p10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2" name="Google Shape;11272;p10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73" name="Google Shape;11273;p10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4" name="Google Shape;11274;p10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5" name="Google Shape;11275;p10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6" name="Google Shape;11276;p10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7" name="Google Shape;11277;p10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78" name="Google Shape;11278;p10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79" name="Google Shape;11279;p10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0" name="Google Shape;11280;p10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1" name="Google Shape;11281;p10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2" name="Google Shape;11282;p10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3" name="Google Shape;11283;p10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4" name="Google Shape;11284;p10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85" name="Google Shape;11285;p10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6" name="Google Shape;11286;p10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7" name="Google Shape;11287;p10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8" name="Google Shape;11288;p10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89" name="Google Shape;11289;p10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90" name="Google Shape;11290;p10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91" name="Google Shape;11291;p10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92" name="Google Shape;11292;p10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93" name="Google Shape;11293;p10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94" name="Google Shape;11294;p10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95" name="Google Shape;11295;p10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296" name="Google Shape;11296;p10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97" name="Google Shape;11297;p10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98" name="Google Shape;11298;p10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299" name="Google Shape;11299;p10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00" name="Google Shape;11300;p10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01" name="Google Shape;11301;p10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02" name="Google Shape;11302;p10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03" name="Google Shape;11303;p10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04" name="Google Shape;11304;p10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1305" name="Google Shape;11305;p101"/>
          <p:cNvGrpSpPr/>
          <p:nvPr/>
        </p:nvGrpSpPr>
        <p:grpSpPr>
          <a:xfrm>
            <a:off x="7096792" y="-912444"/>
            <a:ext cx="2494529" cy="1717583"/>
            <a:chOff x="4388382" y="2566254"/>
            <a:chExt cx="2271478" cy="1564004"/>
          </a:xfrm>
        </p:grpSpPr>
        <p:sp>
          <p:nvSpPr>
            <p:cNvPr id="11306" name="Google Shape;11306;p10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07" name="Google Shape;11307;p10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08" name="Google Shape;11308;p10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09" name="Google Shape;11309;p10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0" name="Google Shape;11310;p10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1" name="Google Shape;11311;p10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2" name="Google Shape;11312;p10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3" name="Google Shape;11313;p10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4" name="Google Shape;11314;p10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5" name="Google Shape;11315;p10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6" name="Google Shape;11316;p10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7" name="Google Shape;11317;p10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8" name="Google Shape;11318;p10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19" name="Google Shape;11319;p10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0" name="Google Shape;11320;p10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1" name="Google Shape;11321;p10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2" name="Google Shape;11322;p10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3" name="Google Shape;11323;p10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4" name="Google Shape;11324;p10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5" name="Google Shape;11325;p10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6" name="Google Shape;11326;p10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7" name="Google Shape;11327;p10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8" name="Google Shape;11328;p10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29" name="Google Shape;11329;p10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0" name="Google Shape;11330;p10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1" name="Google Shape;11331;p10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2" name="Google Shape;11332;p10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3" name="Google Shape;11333;p10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4" name="Google Shape;11334;p10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5" name="Google Shape;11335;p10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6" name="Google Shape;11336;p10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7" name="Google Shape;11337;p10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8" name="Google Shape;11338;p10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39" name="Google Shape;11339;p10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0" name="Google Shape;11340;p10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1" name="Google Shape;11341;p10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2" name="Google Shape;11342;p10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3" name="Google Shape;11343;p10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4" name="Google Shape;11344;p10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5" name="Google Shape;11345;p10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6" name="Google Shape;11346;p10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7" name="Google Shape;11347;p10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8" name="Google Shape;11348;p10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49" name="Google Shape;11349;p10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0" name="Google Shape;11350;p10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1" name="Google Shape;11351;p10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2" name="Google Shape;11352;p10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3" name="Google Shape;11353;p10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4" name="Google Shape;11354;p10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5" name="Google Shape;11355;p10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6" name="Google Shape;11356;p10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7" name="Google Shape;11357;p10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8" name="Google Shape;11358;p10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59" name="Google Shape;11359;p10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360" name="Google Shape;11360;p10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1361" name="Google Shape;11361;p101"/>
          <p:cNvGrpSpPr/>
          <p:nvPr/>
        </p:nvGrpSpPr>
        <p:grpSpPr>
          <a:xfrm rot="10800000">
            <a:off x="4602857" y="-953907"/>
            <a:ext cx="2494529" cy="1717583"/>
            <a:chOff x="4388382" y="2566254"/>
            <a:chExt cx="2271478" cy="1564004"/>
          </a:xfrm>
        </p:grpSpPr>
        <p:sp>
          <p:nvSpPr>
            <p:cNvPr id="11362" name="Google Shape;11362;p10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63" name="Google Shape;11363;p10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64" name="Google Shape;11364;p10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65" name="Google Shape;11365;p10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66" name="Google Shape;11366;p10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67" name="Google Shape;11367;p10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68" name="Google Shape;11368;p10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69" name="Google Shape;11369;p10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70" name="Google Shape;11370;p10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71" name="Google Shape;11371;p10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72" name="Google Shape;11372;p10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73" name="Google Shape;11373;p10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74" name="Google Shape;11374;p10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75" name="Google Shape;11375;p10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76" name="Google Shape;11376;p10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77" name="Google Shape;11377;p10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78" name="Google Shape;11378;p10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79" name="Google Shape;11379;p10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0" name="Google Shape;11380;p10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1" name="Google Shape;11381;p10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2" name="Google Shape;11382;p10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3" name="Google Shape;11383;p10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4" name="Google Shape;11384;p10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85" name="Google Shape;11385;p10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6" name="Google Shape;11386;p10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7" name="Google Shape;11387;p10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8" name="Google Shape;11388;p10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89" name="Google Shape;11389;p10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90" name="Google Shape;11390;p10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1" name="Google Shape;11391;p10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2" name="Google Shape;11392;p10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3" name="Google Shape;11393;p10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4" name="Google Shape;11394;p10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5" name="Google Shape;11395;p10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6" name="Google Shape;11396;p10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397" name="Google Shape;11397;p10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8" name="Google Shape;11398;p10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399" name="Google Shape;11399;p10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00" name="Google Shape;11400;p10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01" name="Google Shape;11401;p10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02" name="Google Shape;11402;p10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03" name="Google Shape;11403;p10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04" name="Google Shape;11404;p10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05" name="Google Shape;11405;p10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06" name="Google Shape;11406;p10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07" name="Google Shape;11407;p10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08" name="Google Shape;11408;p10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09" name="Google Shape;11409;p10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10" name="Google Shape;11410;p10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11" name="Google Shape;11411;p10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12" name="Google Shape;11412;p10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13" name="Google Shape;11413;p10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14" name="Google Shape;11414;p10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15" name="Google Shape;11415;p10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16" name="Google Shape;11416;p10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1417" name="Google Shape;11417;p101"/>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4 </a:t>
            </a:r>
            <a:endParaRPr/>
          </a:p>
        </p:txBody>
      </p:sp>
      <p:sp>
        <p:nvSpPr>
          <p:cNvPr id="11418" name="Google Shape;11418;p101"/>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3 </a:t>
            </a:r>
            <a:endParaRPr/>
          </a:p>
        </p:txBody>
      </p:sp>
      <p:grpSp>
        <p:nvGrpSpPr>
          <p:cNvPr id="11419" name="Google Shape;11419;p101"/>
          <p:cNvGrpSpPr/>
          <p:nvPr/>
        </p:nvGrpSpPr>
        <p:grpSpPr>
          <a:xfrm>
            <a:off x="11795" y="737886"/>
            <a:ext cx="4132344" cy="1582342"/>
            <a:chOff x="11795" y="737886"/>
            <a:chExt cx="4132344" cy="1582342"/>
          </a:xfrm>
        </p:grpSpPr>
        <p:grpSp>
          <p:nvGrpSpPr>
            <p:cNvPr id="11420" name="Google Shape;11420;p101"/>
            <p:cNvGrpSpPr/>
            <p:nvPr/>
          </p:nvGrpSpPr>
          <p:grpSpPr>
            <a:xfrm>
              <a:off x="11795" y="737886"/>
              <a:ext cx="4108361" cy="1483263"/>
              <a:chOff x="4171920" y="722145"/>
              <a:chExt cx="4108361" cy="1483263"/>
            </a:xfrm>
          </p:grpSpPr>
          <p:cxnSp>
            <p:nvCxnSpPr>
              <p:cNvPr id="11421" name="Google Shape;11421;p101"/>
              <p:cNvCxnSpPr/>
              <p:nvPr/>
            </p:nvCxnSpPr>
            <p:spPr>
              <a:xfrm>
                <a:off x="5711931"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422" name="Google Shape;11422;p101"/>
              <p:cNvCxnSpPr/>
              <p:nvPr/>
            </p:nvCxnSpPr>
            <p:spPr>
              <a:xfrm flipH="1">
                <a:off x="6390059" y="90445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423" name="Google Shape;11423;p101"/>
              <p:cNvSpPr txBox="1"/>
              <p:nvPr/>
            </p:nvSpPr>
            <p:spPr>
              <a:xfrm>
                <a:off x="5685438" y="72214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424" name="Google Shape;11424;p101"/>
              <p:cNvSpPr txBox="1"/>
              <p:nvPr/>
            </p:nvSpPr>
            <p:spPr>
              <a:xfrm>
                <a:off x="6575294" y="733700"/>
                <a:ext cx="206335" cy="21544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425" name="Google Shape;11425;p101"/>
              <p:cNvCxnSpPr/>
              <p:nvPr/>
            </p:nvCxnSpPr>
            <p:spPr>
              <a:xfrm>
                <a:off x="4209028" y="1969129"/>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426" name="Google Shape;11426;p101"/>
              <p:cNvSpPr txBox="1"/>
              <p:nvPr/>
            </p:nvSpPr>
            <p:spPr>
              <a:xfrm>
                <a:off x="4171920" y="1792310"/>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427" name="Google Shape;11427;p101"/>
              <p:cNvSpPr txBox="1"/>
              <p:nvPr/>
            </p:nvSpPr>
            <p:spPr>
              <a:xfrm>
                <a:off x="807394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1428" name="Google Shape;11428;p101"/>
            <p:cNvCxnSpPr/>
            <p:nvPr/>
          </p:nvCxnSpPr>
          <p:spPr>
            <a:xfrm flipH="1">
              <a:off x="3714378" y="2170791"/>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grpSp>
        <p:nvGrpSpPr>
          <p:cNvPr id="11429" name="Google Shape;11429;p101"/>
          <p:cNvGrpSpPr/>
          <p:nvPr/>
        </p:nvGrpSpPr>
        <p:grpSpPr>
          <a:xfrm>
            <a:off x="4202716" y="733700"/>
            <a:ext cx="4140747" cy="1600922"/>
            <a:chOff x="4202716" y="733700"/>
            <a:chExt cx="4140747" cy="1600922"/>
          </a:xfrm>
        </p:grpSpPr>
        <p:grpSp>
          <p:nvGrpSpPr>
            <p:cNvPr id="11430" name="Google Shape;11430;p101"/>
            <p:cNvGrpSpPr/>
            <p:nvPr/>
          </p:nvGrpSpPr>
          <p:grpSpPr>
            <a:xfrm>
              <a:off x="4202716" y="733700"/>
              <a:ext cx="4117155" cy="1491680"/>
              <a:chOff x="4202716" y="733700"/>
              <a:chExt cx="4117155" cy="1491680"/>
            </a:xfrm>
          </p:grpSpPr>
          <p:cxnSp>
            <p:nvCxnSpPr>
              <p:cNvPr id="11431" name="Google Shape;11431;p101"/>
              <p:cNvCxnSpPr/>
              <p:nvPr/>
            </p:nvCxnSpPr>
            <p:spPr>
              <a:xfrm>
                <a:off x="5744860" y="914309"/>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432" name="Google Shape;11432;p101"/>
              <p:cNvCxnSpPr/>
              <p:nvPr/>
            </p:nvCxnSpPr>
            <p:spPr>
              <a:xfrm flipH="1">
                <a:off x="6390059" y="90445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433" name="Google Shape;11433;p101"/>
              <p:cNvSpPr txBox="1"/>
              <p:nvPr/>
            </p:nvSpPr>
            <p:spPr>
              <a:xfrm>
                <a:off x="5707971" y="74512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434" name="Google Shape;11434;p101"/>
              <p:cNvSpPr txBox="1"/>
              <p:nvPr/>
            </p:nvSpPr>
            <p:spPr>
              <a:xfrm>
                <a:off x="6575294" y="733700"/>
                <a:ext cx="206335"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435" name="Google Shape;11435;p101"/>
              <p:cNvCxnSpPr/>
              <p:nvPr/>
            </p:nvCxnSpPr>
            <p:spPr>
              <a:xfrm>
                <a:off x="4247495" y="198022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436" name="Google Shape;11436;p101"/>
              <p:cNvSpPr txBox="1"/>
              <p:nvPr/>
            </p:nvSpPr>
            <p:spPr>
              <a:xfrm>
                <a:off x="4202716" y="1790261"/>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437" name="Google Shape;11437;p101"/>
              <p:cNvSpPr txBox="1"/>
              <p:nvPr/>
            </p:nvSpPr>
            <p:spPr>
              <a:xfrm>
                <a:off x="8113536" y="2009936"/>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1438" name="Google Shape;11438;p101"/>
            <p:cNvCxnSpPr/>
            <p:nvPr/>
          </p:nvCxnSpPr>
          <p:spPr>
            <a:xfrm flipH="1">
              <a:off x="7913702" y="2185185"/>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1439" name="Google Shape;11439;p101"/>
          <p:cNvSpPr txBox="1"/>
          <p:nvPr/>
        </p:nvSpPr>
        <p:spPr>
          <a:xfrm>
            <a:off x="8764360" y="4842214"/>
            <a:ext cx="379640" cy="5077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101</a:t>
            </a:r>
            <a:endParaRPr sz="1350">
              <a:solidFill>
                <a:schemeClr val="dk1"/>
              </a:solidFill>
              <a:latin typeface="Calibri"/>
              <a:ea typeface="Calibri"/>
              <a:cs typeface="Calibri"/>
              <a:sym typeface="Calibri"/>
            </a:endParaRPr>
          </a:p>
        </p:txBody>
      </p:sp>
      <p:pic>
        <p:nvPicPr>
          <p:cNvPr id="11440" name="Google Shape;11440;p101"/>
          <p:cNvPicPr preferRelativeResize="0"/>
          <p:nvPr/>
        </p:nvPicPr>
        <p:blipFill rotWithShape="1">
          <a:blip r:embed="rId7">
            <a:alphaModFix/>
          </a:blip>
          <a:srcRect b="0" l="0" r="0" t="0"/>
          <a:stretch/>
        </p:blipFill>
        <p:spPr>
          <a:xfrm rot="1436322">
            <a:off x="7294672" y="1971818"/>
            <a:ext cx="420420" cy="39829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4" name="Shape 11444"/>
        <p:cNvGrpSpPr/>
        <p:nvPr/>
      </p:nvGrpSpPr>
      <p:grpSpPr>
        <a:xfrm>
          <a:off x="0" y="0"/>
          <a:ext cx="0" cy="0"/>
          <a:chOff x="0" y="0"/>
          <a:chExt cx="0" cy="0"/>
        </a:xfrm>
      </p:grpSpPr>
      <p:pic>
        <p:nvPicPr>
          <p:cNvPr id="11445" name="Google Shape;11445;p102"/>
          <p:cNvPicPr preferRelativeResize="0"/>
          <p:nvPr/>
        </p:nvPicPr>
        <p:blipFill rotWithShape="1">
          <a:blip r:embed="rId3">
            <a:alphaModFix/>
          </a:blip>
          <a:srcRect b="0" l="0" r="0" t="0"/>
          <a:stretch/>
        </p:blipFill>
        <p:spPr>
          <a:xfrm>
            <a:off x="4591955" y="919008"/>
            <a:ext cx="3649790" cy="3130862"/>
          </a:xfrm>
          <a:prstGeom prst="rect">
            <a:avLst/>
          </a:prstGeom>
          <a:noFill/>
          <a:ln>
            <a:noFill/>
          </a:ln>
        </p:spPr>
      </p:pic>
      <p:pic>
        <p:nvPicPr>
          <p:cNvPr id="11446" name="Google Shape;11446;p102"/>
          <p:cNvPicPr preferRelativeResize="0"/>
          <p:nvPr/>
        </p:nvPicPr>
        <p:blipFill rotWithShape="1">
          <a:blip r:embed="rId4">
            <a:alphaModFix/>
          </a:blip>
          <a:srcRect b="0" l="0" r="0" t="0"/>
          <a:stretch/>
        </p:blipFill>
        <p:spPr>
          <a:xfrm>
            <a:off x="408588" y="911345"/>
            <a:ext cx="3640833" cy="3123179"/>
          </a:xfrm>
          <a:prstGeom prst="rect">
            <a:avLst/>
          </a:prstGeom>
          <a:noFill/>
          <a:ln>
            <a:noFill/>
          </a:ln>
        </p:spPr>
      </p:pic>
      <p:sp>
        <p:nvSpPr>
          <p:cNvPr id="11447" name="Google Shape;11447;p102"/>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1448" name="Google Shape;11448;p102"/>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3</a:t>
            </a:r>
            <a:endParaRPr/>
          </a:p>
        </p:txBody>
      </p:sp>
      <p:sp>
        <p:nvSpPr>
          <p:cNvPr id="11449" name="Google Shape;11449;p102"/>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3</a:t>
            </a:r>
            <a:endParaRPr/>
          </a:p>
        </p:txBody>
      </p:sp>
      <p:grpSp>
        <p:nvGrpSpPr>
          <p:cNvPr id="11450" name="Google Shape;11450;p102"/>
          <p:cNvGrpSpPr/>
          <p:nvPr/>
        </p:nvGrpSpPr>
        <p:grpSpPr>
          <a:xfrm>
            <a:off x="37942" y="4412852"/>
            <a:ext cx="2494529" cy="1717583"/>
            <a:chOff x="4388382" y="2566254"/>
            <a:chExt cx="2271478" cy="1564004"/>
          </a:xfrm>
        </p:grpSpPr>
        <p:sp>
          <p:nvSpPr>
            <p:cNvPr id="11451" name="Google Shape;11451;p10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52" name="Google Shape;11452;p10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53" name="Google Shape;11453;p10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54" name="Google Shape;11454;p10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55" name="Google Shape;11455;p10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56" name="Google Shape;11456;p10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57" name="Google Shape;11457;p10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58" name="Google Shape;11458;p10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59" name="Google Shape;11459;p10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60" name="Google Shape;11460;p10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61" name="Google Shape;11461;p10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62" name="Google Shape;11462;p10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63" name="Google Shape;11463;p10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64" name="Google Shape;11464;p10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65" name="Google Shape;11465;p10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66" name="Google Shape;11466;p10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67" name="Google Shape;11467;p10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68" name="Google Shape;11468;p10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69" name="Google Shape;11469;p10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0" name="Google Shape;11470;p10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1" name="Google Shape;11471;p10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2" name="Google Shape;11472;p10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3" name="Google Shape;11473;p10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74" name="Google Shape;11474;p10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5" name="Google Shape;11475;p10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6" name="Google Shape;11476;p10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7" name="Google Shape;11477;p10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78" name="Google Shape;11478;p10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79" name="Google Shape;11479;p10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0" name="Google Shape;11480;p10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1" name="Google Shape;11481;p10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2" name="Google Shape;11482;p10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3" name="Google Shape;11483;p10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4" name="Google Shape;11484;p10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5" name="Google Shape;11485;p10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86" name="Google Shape;11486;p10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7" name="Google Shape;11487;p10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8" name="Google Shape;11488;p10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89" name="Google Shape;11489;p10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90" name="Google Shape;11490;p10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91" name="Google Shape;11491;p10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92" name="Google Shape;11492;p10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93" name="Google Shape;11493;p10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94" name="Google Shape;11494;p10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95" name="Google Shape;11495;p10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96" name="Google Shape;11496;p10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497" name="Google Shape;11497;p10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98" name="Google Shape;11498;p10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499" name="Google Shape;11499;p10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00" name="Google Shape;11500;p10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01" name="Google Shape;11501;p10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02" name="Google Shape;11502;p10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03" name="Google Shape;11503;p10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04" name="Google Shape;11504;p10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05" name="Google Shape;11505;p10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1506" name="Google Shape;11506;p102"/>
          <p:cNvGrpSpPr/>
          <p:nvPr/>
        </p:nvGrpSpPr>
        <p:grpSpPr>
          <a:xfrm>
            <a:off x="7096792" y="-912444"/>
            <a:ext cx="2494529" cy="1717583"/>
            <a:chOff x="4388382" y="2566254"/>
            <a:chExt cx="2271478" cy="1564004"/>
          </a:xfrm>
        </p:grpSpPr>
        <p:sp>
          <p:nvSpPr>
            <p:cNvPr id="11507" name="Google Shape;11507;p10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08" name="Google Shape;11508;p10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09" name="Google Shape;11509;p10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0" name="Google Shape;11510;p10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1" name="Google Shape;11511;p10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2" name="Google Shape;11512;p10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3" name="Google Shape;11513;p10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4" name="Google Shape;11514;p10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5" name="Google Shape;11515;p10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6" name="Google Shape;11516;p10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7" name="Google Shape;11517;p10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8" name="Google Shape;11518;p10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19" name="Google Shape;11519;p10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0" name="Google Shape;11520;p10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1" name="Google Shape;11521;p10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2" name="Google Shape;11522;p10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3" name="Google Shape;11523;p10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4" name="Google Shape;11524;p10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5" name="Google Shape;11525;p10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6" name="Google Shape;11526;p10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7" name="Google Shape;11527;p10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8" name="Google Shape;11528;p10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29" name="Google Shape;11529;p10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0" name="Google Shape;11530;p10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1" name="Google Shape;11531;p10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2" name="Google Shape;11532;p10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3" name="Google Shape;11533;p10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4" name="Google Shape;11534;p10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5" name="Google Shape;11535;p10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6" name="Google Shape;11536;p10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7" name="Google Shape;11537;p10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8" name="Google Shape;11538;p10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39" name="Google Shape;11539;p10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0" name="Google Shape;11540;p10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1" name="Google Shape;11541;p10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2" name="Google Shape;11542;p10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3" name="Google Shape;11543;p10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4" name="Google Shape;11544;p10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5" name="Google Shape;11545;p10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6" name="Google Shape;11546;p10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7" name="Google Shape;11547;p10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8" name="Google Shape;11548;p10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49" name="Google Shape;11549;p10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0" name="Google Shape;11550;p10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1" name="Google Shape;11551;p10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2" name="Google Shape;11552;p10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3" name="Google Shape;11553;p10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4" name="Google Shape;11554;p10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5" name="Google Shape;11555;p10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6" name="Google Shape;11556;p10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7" name="Google Shape;11557;p10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8" name="Google Shape;11558;p10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59" name="Google Shape;11559;p10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60" name="Google Shape;11560;p10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561" name="Google Shape;11561;p10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1562" name="Google Shape;11562;p102"/>
          <p:cNvGrpSpPr/>
          <p:nvPr/>
        </p:nvGrpSpPr>
        <p:grpSpPr>
          <a:xfrm rot="10800000">
            <a:off x="4602857" y="-953907"/>
            <a:ext cx="2494529" cy="1717583"/>
            <a:chOff x="4388382" y="2566254"/>
            <a:chExt cx="2271478" cy="1564004"/>
          </a:xfrm>
        </p:grpSpPr>
        <p:sp>
          <p:nvSpPr>
            <p:cNvPr id="11563" name="Google Shape;11563;p10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64" name="Google Shape;11564;p10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65" name="Google Shape;11565;p10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66" name="Google Shape;11566;p10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67" name="Google Shape;11567;p10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68" name="Google Shape;11568;p10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69" name="Google Shape;11569;p10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70" name="Google Shape;11570;p10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71" name="Google Shape;11571;p10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72" name="Google Shape;11572;p10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73" name="Google Shape;11573;p10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74" name="Google Shape;11574;p10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75" name="Google Shape;11575;p10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76" name="Google Shape;11576;p10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77" name="Google Shape;11577;p10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78" name="Google Shape;11578;p10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79" name="Google Shape;11579;p10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0" name="Google Shape;11580;p10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1" name="Google Shape;11581;p10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2" name="Google Shape;11582;p10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3" name="Google Shape;11583;p10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4" name="Google Shape;11584;p10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5" name="Google Shape;11585;p10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86" name="Google Shape;11586;p10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7" name="Google Shape;11587;p10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8" name="Google Shape;11588;p10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89" name="Google Shape;11589;p10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0" name="Google Shape;11590;p10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91" name="Google Shape;11591;p10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2" name="Google Shape;11592;p10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3" name="Google Shape;11593;p10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4" name="Google Shape;11594;p10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5" name="Google Shape;11595;p10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6" name="Google Shape;11596;p10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7" name="Google Shape;11597;p10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598" name="Google Shape;11598;p10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599" name="Google Shape;11599;p10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00" name="Google Shape;11600;p10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01" name="Google Shape;11601;p10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02" name="Google Shape;11602;p10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03" name="Google Shape;11603;p10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04" name="Google Shape;11604;p10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05" name="Google Shape;11605;p10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06" name="Google Shape;11606;p10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07" name="Google Shape;11607;p10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08" name="Google Shape;11608;p10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09" name="Google Shape;11609;p10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10" name="Google Shape;11610;p10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11" name="Google Shape;11611;p10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12" name="Google Shape;11612;p10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13" name="Google Shape;11613;p10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14" name="Google Shape;11614;p10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15" name="Google Shape;11615;p10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16" name="Google Shape;11616;p10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17" name="Google Shape;11617;p10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1618" name="Google Shape;11618;p102"/>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6 </a:t>
            </a:r>
            <a:endParaRPr/>
          </a:p>
        </p:txBody>
      </p:sp>
      <p:sp>
        <p:nvSpPr>
          <p:cNvPr id="11619" name="Google Shape;11619;p102"/>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5 </a:t>
            </a:r>
            <a:endParaRPr/>
          </a:p>
        </p:txBody>
      </p:sp>
      <p:pic>
        <p:nvPicPr>
          <p:cNvPr id="11620" name="Google Shape;11620;p102"/>
          <p:cNvPicPr preferRelativeResize="0"/>
          <p:nvPr/>
        </p:nvPicPr>
        <p:blipFill rotWithShape="1">
          <a:blip r:embed="rId5">
            <a:alphaModFix/>
          </a:blip>
          <a:srcRect b="0" l="0" r="0" t="0"/>
          <a:stretch/>
        </p:blipFill>
        <p:spPr>
          <a:xfrm rot="-9267500">
            <a:off x="6586031" y="1366117"/>
            <a:ext cx="1137325" cy="1071867"/>
          </a:xfrm>
          <a:prstGeom prst="rect">
            <a:avLst/>
          </a:prstGeom>
          <a:noFill/>
          <a:ln>
            <a:noFill/>
          </a:ln>
        </p:spPr>
      </p:pic>
      <p:pic>
        <p:nvPicPr>
          <p:cNvPr id="11621" name="Google Shape;11621;p102"/>
          <p:cNvPicPr preferRelativeResize="0"/>
          <p:nvPr/>
        </p:nvPicPr>
        <p:blipFill rotWithShape="1">
          <a:blip r:embed="rId5">
            <a:alphaModFix/>
          </a:blip>
          <a:srcRect b="0" l="0" r="0" t="0"/>
          <a:stretch/>
        </p:blipFill>
        <p:spPr>
          <a:xfrm rot="-3923654">
            <a:off x="562583" y="1268621"/>
            <a:ext cx="1109598" cy="1045735"/>
          </a:xfrm>
          <a:prstGeom prst="rect">
            <a:avLst/>
          </a:prstGeom>
          <a:noFill/>
          <a:ln>
            <a:noFill/>
          </a:ln>
        </p:spPr>
      </p:pic>
      <p:grpSp>
        <p:nvGrpSpPr>
          <p:cNvPr id="11622" name="Google Shape;11622;p102"/>
          <p:cNvGrpSpPr/>
          <p:nvPr/>
        </p:nvGrpSpPr>
        <p:grpSpPr>
          <a:xfrm>
            <a:off x="4182432" y="722145"/>
            <a:ext cx="4146188" cy="1612478"/>
            <a:chOff x="4182432" y="722145"/>
            <a:chExt cx="4146188" cy="1612478"/>
          </a:xfrm>
        </p:grpSpPr>
        <p:grpSp>
          <p:nvGrpSpPr>
            <p:cNvPr id="11623" name="Google Shape;11623;p102"/>
            <p:cNvGrpSpPr/>
            <p:nvPr/>
          </p:nvGrpSpPr>
          <p:grpSpPr>
            <a:xfrm>
              <a:off x="4182432" y="722145"/>
              <a:ext cx="4137439" cy="1504204"/>
              <a:chOff x="4182432" y="722145"/>
              <a:chExt cx="4137439" cy="1504204"/>
            </a:xfrm>
          </p:grpSpPr>
          <p:cxnSp>
            <p:nvCxnSpPr>
              <p:cNvPr id="11624" name="Google Shape;11624;p102"/>
              <p:cNvCxnSpPr/>
              <p:nvPr/>
            </p:nvCxnSpPr>
            <p:spPr>
              <a:xfrm>
                <a:off x="5748893" y="926818"/>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625" name="Google Shape;11625;p102"/>
              <p:cNvCxnSpPr/>
              <p:nvPr/>
            </p:nvCxnSpPr>
            <p:spPr>
              <a:xfrm flipH="1">
                <a:off x="6390059" y="90445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626" name="Google Shape;11626;p102"/>
              <p:cNvSpPr txBox="1"/>
              <p:nvPr/>
            </p:nvSpPr>
            <p:spPr>
              <a:xfrm>
                <a:off x="5685438" y="72214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627" name="Google Shape;11627;p102"/>
              <p:cNvSpPr txBox="1"/>
              <p:nvPr/>
            </p:nvSpPr>
            <p:spPr>
              <a:xfrm>
                <a:off x="6575294" y="733700"/>
                <a:ext cx="206335"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628" name="Google Shape;11628;p102"/>
              <p:cNvCxnSpPr/>
              <p:nvPr/>
            </p:nvCxnSpPr>
            <p:spPr>
              <a:xfrm>
                <a:off x="4221255" y="1989964"/>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629" name="Google Shape;11629;p102"/>
              <p:cNvSpPr txBox="1"/>
              <p:nvPr/>
            </p:nvSpPr>
            <p:spPr>
              <a:xfrm>
                <a:off x="4182432" y="1805589"/>
                <a:ext cx="163331" cy="2163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630" name="Google Shape;11630;p102"/>
              <p:cNvSpPr txBox="1"/>
              <p:nvPr/>
            </p:nvSpPr>
            <p:spPr>
              <a:xfrm>
                <a:off x="8113536" y="201090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1631" name="Google Shape;11631;p102"/>
            <p:cNvCxnSpPr/>
            <p:nvPr/>
          </p:nvCxnSpPr>
          <p:spPr>
            <a:xfrm flipH="1">
              <a:off x="7898859" y="218518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grpSp>
        <p:nvGrpSpPr>
          <p:cNvPr id="11632" name="Google Shape;11632;p102"/>
          <p:cNvGrpSpPr/>
          <p:nvPr/>
        </p:nvGrpSpPr>
        <p:grpSpPr>
          <a:xfrm>
            <a:off x="0" y="686753"/>
            <a:ext cx="4159746" cy="1647869"/>
            <a:chOff x="0" y="686753"/>
            <a:chExt cx="4159746" cy="1647869"/>
          </a:xfrm>
        </p:grpSpPr>
        <p:grpSp>
          <p:nvGrpSpPr>
            <p:cNvPr id="11633" name="Google Shape;11633;p102"/>
            <p:cNvGrpSpPr/>
            <p:nvPr/>
          </p:nvGrpSpPr>
          <p:grpSpPr>
            <a:xfrm>
              <a:off x="0" y="686753"/>
              <a:ext cx="4159746" cy="1534396"/>
              <a:chOff x="4160125" y="671012"/>
              <a:chExt cx="4159746" cy="1534396"/>
            </a:xfrm>
          </p:grpSpPr>
          <p:cxnSp>
            <p:nvCxnSpPr>
              <p:cNvPr id="11634" name="Google Shape;11634;p102"/>
              <p:cNvCxnSpPr/>
              <p:nvPr/>
            </p:nvCxnSpPr>
            <p:spPr>
              <a:xfrm>
                <a:off x="5711931"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635" name="Google Shape;11635;p102"/>
              <p:cNvCxnSpPr/>
              <p:nvPr/>
            </p:nvCxnSpPr>
            <p:spPr>
              <a:xfrm flipH="1">
                <a:off x="6320232" y="838141"/>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636" name="Google Shape;11636;p102"/>
              <p:cNvSpPr txBox="1"/>
              <p:nvPr/>
            </p:nvSpPr>
            <p:spPr>
              <a:xfrm>
                <a:off x="5685438" y="72214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637" name="Google Shape;11637;p102"/>
              <p:cNvSpPr txBox="1"/>
              <p:nvPr/>
            </p:nvSpPr>
            <p:spPr>
              <a:xfrm>
                <a:off x="6541190" y="671012"/>
                <a:ext cx="206335"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638" name="Google Shape;11638;p102"/>
              <p:cNvCxnSpPr/>
              <p:nvPr/>
            </p:nvCxnSpPr>
            <p:spPr>
              <a:xfrm>
                <a:off x="4209028" y="1959369"/>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639" name="Google Shape;11639;p102"/>
              <p:cNvSpPr txBox="1"/>
              <p:nvPr/>
            </p:nvSpPr>
            <p:spPr>
              <a:xfrm>
                <a:off x="4160125" y="179078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640" name="Google Shape;11640;p102"/>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1641" name="Google Shape;11641;p102"/>
            <p:cNvCxnSpPr/>
            <p:nvPr/>
          </p:nvCxnSpPr>
          <p:spPr>
            <a:xfrm flipH="1">
              <a:off x="3729985" y="2185185"/>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1642" name="Google Shape;11642;p102"/>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102</a:t>
            </a:r>
            <a:endParaRPr sz="135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6" name="Shape 11646"/>
        <p:cNvGrpSpPr/>
        <p:nvPr/>
      </p:nvGrpSpPr>
      <p:grpSpPr>
        <a:xfrm>
          <a:off x="0" y="0"/>
          <a:ext cx="0" cy="0"/>
          <a:chOff x="0" y="0"/>
          <a:chExt cx="0" cy="0"/>
        </a:xfrm>
      </p:grpSpPr>
      <p:pic>
        <p:nvPicPr>
          <p:cNvPr id="11647" name="Google Shape;11647;p103"/>
          <p:cNvPicPr preferRelativeResize="0"/>
          <p:nvPr/>
        </p:nvPicPr>
        <p:blipFill rotWithShape="1">
          <a:blip r:embed="rId3">
            <a:alphaModFix/>
          </a:blip>
          <a:srcRect b="0" l="0" r="0" t="0"/>
          <a:stretch/>
        </p:blipFill>
        <p:spPr>
          <a:xfrm>
            <a:off x="4613681" y="911063"/>
            <a:ext cx="3620847" cy="3106035"/>
          </a:xfrm>
          <a:prstGeom prst="rect">
            <a:avLst/>
          </a:prstGeom>
          <a:noFill/>
          <a:ln>
            <a:noFill/>
          </a:ln>
        </p:spPr>
      </p:pic>
      <p:pic>
        <p:nvPicPr>
          <p:cNvPr id="11648" name="Google Shape;11648;p103"/>
          <p:cNvPicPr preferRelativeResize="0"/>
          <p:nvPr/>
        </p:nvPicPr>
        <p:blipFill rotWithShape="1">
          <a:blip r:embed="rId4">
            <a:alphaModFix/>
          </a:blip>
          <a:srcRect b="0" l="0" r="0" t="0"/>
          <a:stretch/>
        </p:blipFill>
        <p:spPr>
          <a:xfrm>
            <a:off x="422556" y="920724"/>
            <a:ext cx="3636889" cy="3119796"/>
          </a:xfrm>
          <a:prstGeom prst="rect">
            <a:avLst/>
          </a:prstGeom>
          <a:noFill/>
          <a:ln>
            <a:noFill/>
          </a:ln>
        </p:spPr>
      </p:pic>
      <p:sp>
        <p:nvSpPr>
          <p:cNvPr id="11649" name="Google Shape;11649;p103"/>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1650" name="Google Shape;11650;p103"/>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4</a:t>
            </a:r>
            <a:endParaRPr/>
          </a:p>
        </p:txBody>
      </p:sp>
      <p:sp>
        <p:nvSpPr>
          <p:cNvPr id="11651" name="Google Shape;11651;p103"/>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4</a:t>
            </a:r>
            <a:endParaRPr/>
          </a:p>
        </p:txBody>
      </p:sp>
      <p:grpSp>
        <p:nvGrpSpPr>
          <p:cNvPr id="11652" name="Google Shape;11652;p103"/>
          <p:cNvGrpSpPr/>
          <p:nvPr/>
        </p:nvGrpSpPr>
        <p:grpSpPr>
          <a:xfrm>
            <a:off x="37942" y="4412852"/>
            <a:ext cx="2494529" cy="1717583"/>
            <a:chOff x="4388382" y="2566254"/>
            <a:chExt cx="2271478" cy="1564004"/>
          </a:xfrm>
        </p:grpSpPr>
        <p:sp>
          <p:nvSpPr>
            <p:cNvPr id="11653" name="Google Shape;11653;p10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54" name="Google Shape;11654;p10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55" name="Google Shape;11655;p10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56" name="Google Shape;11656;p10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57" name="Google Shape;11657;p10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58" name="Google Shape;11658;p10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59" name="Google Shape;11659;p10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60" name="Google Shape;11660;p10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61" name="Google Shape;11661;p10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62" name="Google Shape;11662;p10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63" name="Google Shape;11663;p10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64" name="Google Shape;11664;p10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65" name="Google Shape;11665;p10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66" name="Google Shape;11666;p10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67" name="Google Shape;11667;p10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68" name="Google Shape;11668;p10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69" name="Google Shape;11669;p10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0" name="Google Shape;11670;p10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1" name="Google Shape;11671;p10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2" name="Google Shape;11672;p10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3" name="Google Shape;11673;p10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4" name="Google Shape;11674;p10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5" name="Google Shape;11675;p10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76" name="Google Shape;11676;p10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7" name="Google Shape;11677;p10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8" name="Google Shape;11678;p10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79" name="Google Shape;11679;p10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0" name="Google Shape;11680;p10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81" name="Google Shape;11681;p10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2" name="Google Shape;11682;p10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3" name="Google Shape;11683;p10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4" name="Google Shape;11684;p10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5" name="Google Shape;11685;p10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6" name="Google Shape;11686;p10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7" name="Google Shape;11687;p10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88" name="Google Shape;11688;p10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89" name="Google Shape;11689;p10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90" name="Google Shape;11690;p10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91" name="Google Shape;11691;p10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92" name="Google Shape;11692;p10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93" name="Google Shape;11693;p10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94" name="Google Shape;11694;p10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95" name="Google Shape;11695;p10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696" name="Google Shape;11696;p10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97" name="Google Shape;11697;p10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98" name="Google Shape;11698;p10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699" name="Google Shape;11699;p10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00" name="Google Shape;11700;p10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01" name="Google Shape;11701;p10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02" name="Google Shape;11702;p10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03" name="Google Shape;11703;p10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04" name="Google Shape;11704;p10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05" name="Google Shape;11705;p10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06" name="Google Shape;11706;p10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07" name="Google Shape;11707;p10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1708" name="Google Shape;11708;p103"/>
          <p:cNvGrpSpPr/>
          <p:nvPr/>
        </p:nvGrpSpPr>
        <p:grpSpPr>
          <a:xfrm>
            <a:off x="7096792" y="-912444"/>
            <a:ext cx="2494529" cy="1717583"/>
            <a:chOff x="4388382" y="2566254"/>
            <a:chExt cx="2271478" cy="1564004"/>
          </a:xfrm>
        </p:grpSpPr>
        <p:sp>
          <p:nvSpPr>
            <p:cNvPr id="11709" name="Google Shape;11709;p10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0" name="Google Shape;11710;p10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1" name="Google Shape;11711;p10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2" name="Google Shape;11712;p10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3" name="Google Shape;11713;p10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4" name="Google Shape;11714;p10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5" name="Google Shape;11715;p10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6" name="Google Shape;11716;p10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7" name="Google Shape;11717;p10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8" name="Google Shape;11718;p10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19" name="Google Shape;11719;p10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0" name="Google Shape;11720;p10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1" name="Google Shape;11721;p10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2" name="Google Shape;11722;p10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3" name="Google Shape;11723;p10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4" name="Google Shape;11724;p10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5" name="Google Shape;11725;p10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6" name="Google Shape;11726;p10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7" name="Google Shape;11727;p10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8" name="Google Shape;11728;p10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29" name="Google Shape;11729;p10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0" name="Google Shape;11730;p10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1" name="Google Shape;11731;p10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2" name="Google Shape;11732;p10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3" name="Google Shape;11733;p10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4" name="Google Shape;11734;p10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5" name="Google Shape;11735;p10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6" name="Google Shape;11736;p10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7" name="Google Shape;11737;p10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8" name="Google Shape;11738;p10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39" name="Google Shape;11739;p10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0" name="Google Shape;11740;p10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1" name="Google Shape;11741;p10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2" name="Google Shape;11742;p10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3" name="Google Shape;11743;p10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4" name="Google Shape;11744;p10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5" name="Google Shape;11745;p10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6" name="Google Shape;11746;p10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7" name="Google Shape;11747;p10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8" name="Google Shape;11748;p10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49" name="Google Shape;11749;p10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0" name="Google Shape;11750;p10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1" name="Google Shape;11751;p10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2" name="Google Shape;11752;p10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3" name="Google Shape;11753;p10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4" name="Google Shape;11754;p10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5" name="Google Shape;11755;p10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6" name="Google Shape;11756;p10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7" name="Google Shape;11757;p10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8" name="Google Shape;11758;p10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59" name="Google Shape;11759;p10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60" name="Google Shape;11760;p10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61" name="Google Shape;11761;p10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62" name="Google Shape;11762;p10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763" name="Google Shape;11763;p10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1764" name="Google Shape;11764;p103"/>
          <p:cNvGrpSpPr/>
          <p:nvPr/>
        </p:nvGrpSpPr>
        <p:grpSpPr>
          <a:xfrm rot="10800000">
            <a:off x="4602857" y="-953907"/>
            <a:ext cx="2494529" cy="1717583"/>
            <a:chOff x="4388382" y="2566254"/>
            <a:chExt cx="2271478" cy="1564004"/>
          </a:xfrm>
        </p:grpSpPr>
        <p:sp>
          <p:nvSpPr>
            <p:cNvPr id="11765" name="Google Shape;11765;p10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66" name="Google Shape;11766;p10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67" name="Google Shape;11767;p10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68" name="Google Shape;11768;p10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69" name="Google Shape;11769;p10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70" name="Google Shape;11770;p10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71" name="Google Shape;11771;p10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72" name="Google Shape;11772;p10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73" name="Google Shape;11773;p10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74" name="Google Shape;11774;p10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75" name="Google Shape;11775;p10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76" name="Google Shape;11776;p10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77" name="Google Shape;11777;p10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78" name="Google Shape;11778;p10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79" name="Google Shape;11779;p10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0" name="Google Shape;11780;p10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1" name="Google Shape;11781;p10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2" name="Google Shape;11782;p10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3" name="Google Shape;11783;p10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4" name="Google Shape;11784;p10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5" name="Google Shape;11785;p10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6" name="Google Shape;11786;p10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7" name="Google Shape;11787;p10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88" name="Google Shape;11788;p10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89" name="Google Shape;11789;p10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0" name="Google Shape;11790;p10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1" name="Google Shape;11791;p10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2" name="Google Shape;11792;p10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793" name="Google Shape;11793;p10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4" name="Google Shape;11794;p10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5" name="Google Shape;11795;p10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6" name="Google Shape;11796;p10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7" name="Google Shape;11797;p10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8" name="Google Shape;11798;p10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799" name="Google Shape;11799;p10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00" name="Google Shape;11800;p10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1" name="Google Shape;11801;p10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2" name="Google Shape;11802;p10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3" name="Google Shape;11803;p10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4" name="Google Shape;11804;p10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5" name="Google Shape;11805;p10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6" name="Google Shape;11806;p10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7" name="Google Shape;11807;p10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08" name="Google Shape;11808;p10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09" name="Google Shape;11809;p10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10" name="Google Shape;11810;p10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11" name="Google Shape;11811;p10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12" name="Google Shape;11812;p10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13" name="Google Shape;11813;p10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14" name="Google Shape;11814;p10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15" name="Google Shape;11815;p10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16" name="Google Shape;11816;p10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17" name="Google Shape;11817;p10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18" name="Google Shape;11818;p10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19" name="Google Shape;11819;p10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1820" name="Google Shape;11820;p103"/>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8 </a:t>
            </a:r>
            <a:endParaRPr/>
          </a:p>
        </p:txBody>
      </p:sp>
      <p:sp>
        <p:nvSpPr>
          <p:cNvPr id="11821" name="Google Shape;11821;p103"/>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7 </a:t>
            </a:r>
            <a:endParaRPr/>
          </a:p>
        </p:txBody>
      </p:sp>
      <p:pic>
        <p:nvPicPr>
          <p:cNvPr id="11822" name="Google Shape;11822;p103"/>
          <p:cNvPicPr preferRelativeResize="0"/>
          <p:nvPr/>
        </p:nvPicPr>
        <p:blipFill rotWithShape="1">
          <a:blip r:embed="rId5">
            <a:alphaModFix/>
          </a:blip>
          <a:srcRect b="0" l="0" r="0" t="0"/>
          <a:stretch/>
        </p:blipFill>
        <p:spPr>
          <a:xfrm rot="-3733311">
            <a:off x="574536" y="1307193"/>
            <a:ext cx="1109598" cy="1045735"/>
          </a:xfrm>
          <a:prstGeom prst="rect">
            <a:avLst/>
          </a:prstGeom>
          <a:noFill/>
          <a:ln>
            <a:noFill/>
          </a:ln>
        </p:spPr>
      </p:pic>
      <p:pic>
        <p:nvPicPr>
          <p:cNvPr id="11823" name="Google Shape;11823;p103"/>
          <p:cNvPicPr preferRelativeResize="0"/>
          <p:nvPr/>
        </p:nvPicPr>
        <p:blipFill rotWithShape="1">
          <a:blip r:embed="rId5">
            <a:alphaModFix/>
          </a:blip>
          <a:srcRect b="0" l="0" r="0" t="0"/>
          <a:stretch/>
        </p:blipFill>
        <p:spPr>
          <a:xfrm rot="-9267500">
            <a:off x="6573740" y="1352630"/>
            <a:ext cx="1137325" cy="1071867"/>
          </a:xfrm>
          <a:prstGeom prst="rect">
            <a:avLst/>
          </a:prstGeom>
          <a:noFill/>
          <a:ln>
            <a:noFill/>
          </a:ln>
        </p:spPr>
      </p:pic>
      <p:grpSp>
        <p:nvGrpSpPr>
          <p:cNvPr id="11824" name="Google Shape;11824;p103"/>
          <p:cNvGrpSpPr/>
          <p:nvPr/>
        </p:nvGrpSpPr>
        <p:grpSpPr>
          <a:xfrm>
            <a:off x="18396" y="746551"/>
            <a:ext cx="4153437" cy="1608294"/>
            <a:chOff x="18396" y="746551"/>
            <a:chExt cx="4153437" cy="1608294"/>
          </a:xfrm>
        </p:grpSpPr>
        <p:grpSp>
          <p:nvGrpSpPr>
            <p:cNvPr id="11825" name="Google Shape;11825;p103"/>
            <p:cNvGrpSpPr/>
            <p:nvPr/>
          </p:nvGrpSpPr>
          <p:grpSpPr>
            <a:xfrm>
              <a:off x="18396" y="746551"/>
              <a:ext cx="4139383" cy="1512863"/>
              <a:chOff x="4178521" y="730810"/>
              <a:chExt cx="4139383" cy="1512863"/>
            </a:xfrm>
          </p:grpSpPr>
          <p:cxnSp>
            <p:nvCxnSpPr>
              <p:cNvPr id="11826" name="Google Shape;11826;p103"/>
              <p:cNvCxnSpPr/>
              <p:nvPr/>
            </p:nvCxnSpPr>
            <p:spPr>
              <a:xfrm>
                <a:off x="5724995"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827" name="Google Shape;11827;p103"/>
              <p:cNvCxnSpPr/>
              <p:nvPr/>
            </p:nvCxnSpPr>
            <p:spPr>
              <a:xfrm flipH="1">
                <a:off x="6390059" y="90445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828" name="Google Shape;11828;p103"/>
              <p:cNvSpPr txBox="1"/>
              <p:nvPr/>
            </p:nvSpPr>
            <p:spPr>
              <a:xfrm>
                <a:off x="5712256" y="730810"/>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829" name="Google Shape;11829;p103"/>
              <p:cNvSpPr txBox="1"/>
              <p:nvPr/>
            </p:nvSpPr>
            <p:spPr>
              <a:xfrm>
                <a:off x="6575294" y="733700"/>
                <a:ext cx="206335"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830" name="Google Shape;11830;p103"/>
              <p:cNvCxnSpPr/>
              <p:nvPr/>
            </p:nvCxnSpPr>
            <p:spPr>
              <a:xfrm>
                <a:off x="4212325" y="1973148"/>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831" name="Google Shape;11831;p103"/>
              <p:cNvSpPr txBox="1"/>
              <p:nvPr/>
            </p:nvSpPr>
            <p:spPr>
              <a:xfrm>
                <a:off x="4178521" y="1802561"/>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832" name="Google Shape;11832;p103"/>
              <p:cNvSpPr txBox="1"/>
              <p:nvPr/>
            </p:nvSpPr>
            <p:spPr>
              <a:xfrm>
                <a:off x="8111569" y="2028229"/>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1833" name="Google Shape;11833;p103"/>
            <p:cNvCxnSpPr/>
            <p:nvPr/>
          </p:nvCxnSpPr>
          <p:spPr>
            <a:xfrm flipH="1">
              <a:off x="3742072" y="2205408"/>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grpSp>
        <p:nvGrpSpPr>
          <p:cNvPr id="11834" name="Google Shape;11834;p103"/>
          <p:cNvGrpSpPr/>
          <p:nvPr/>
        </p:nvGrpSpPr>
        <p:grpSpPr>
          <a:xfrm>
            <a:off x="4219919" y="733700"/>
            <a:ext cx="4114920" cy="1595522"/>
            <a:chOff x="4210240" y="733700"/>
            <a:chExt cx="4114920" cy="1595522"/>
          </a:xfrm>
        </p:grpSpPr>
        <p:grpSp>
          <p:nvGrpSpPr>
            <p:cNvPr id="11835" name="Google Shape;11835;p103"/>
            <p:cNvGrpSpPr/>
            <p:nvPr/>
          </p:nvGrpSpPr>
          <p:grpSpPr>
            <a:xfrm>
              <a:off x="4210240" y="733700"/>
              <a:ext cx="4087928" cy="1485970"/>
              <a:chOff x="4210240" y="733700"/>
              <a:chExt cx="4087928" cy="1485970"/>
            </a:xfrm>
          </p:grpSpPr>
          <p:cxnSp>
            <p:nvCxnSpPr>
              <p:cNvPr id="11836" name="Google Shape;11836;p103"/>
              <p:cNvCxnSpPr/>
              <p:nvPr/>
            </p:nvCxnSpPr>
            <p:spPr>
              <a:xfrm>
                <a:off x="5756818"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1837" name="Google Shape;11837;p103"/>
              <p:cNvCxnSpPr/>
              <p:nvPr/>
            </p:nvCxnSpPr>
            <p:spPr>
              <a:xfrm flipH="1">
                <a:off x="6390059" y="90445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838" name="Google Shape;11838;p103"/>
              <p:cNvSpPr txBox="1"/>
              <p:nvPr/>
            </p:nvSpPr>
            <p:spPr>
              <a:xfrm>
                <a:off x="5737867" y="742379"/>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1839" name="Google Shape;11839;p103"/>
              <p:cNvSpPr txBox="1"/>
              <p:nvPr/>
            </p:nvSpPr>
            <p:spPr>
              <a:xfrm>
                <a:off x="6575294" y="733700"/>
                <a:ext cx="206335"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840" name="Google Shape;11840;p103"/>
              <p:cNvCxnSpPr/>
              <p:nvPr/>
            </p:nvCxnSpPr>
            <p:spPr>
              <a:xfrm>
                <a:off x="4232118" y="1959369"/>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1841" name="Google Shape;11841;p103"/>
              <p:cNvSpPr txBox="1"/>
              <p:nvPr/>
            </p:nvSpPr>
            <p:spPr>
              <a:xfrm>
                <a:off x="4210240" y="1788782"/>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1842" name="Google Shape;11842;p103"/>
              <p:cNvSpPr txBox="1"/>
              <p:nvPr/>
            </p:nvSpPr>
            <p:spPr>
              <a:xfrm>
                <a:off x="8091833" y="2004226"/>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1843" name="Google Shape;11843;p103"/>
            <p:cNvCxnSpPr/>
            <p:nvPr/>
          </p:nvCxnSpPr>
          <p:spPr>
            <a:xfrm flipH="1">
              <a:off x="7895398" y="2179785"/>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1844" name="Google Shape;11844;p103"/>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103</a:t>
            </a:r>
            <a:endParaRPr sz="135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8" name="Shape 11848"/>
        <p:cNvGrpSpPr/>
        <p:nvPr/>
      </p:nvGrpSpPr>
      <p:grpSpPr>
        <a:xfrm>
          <a:off x="0" y="0"/>
          <a:ext cx="0" cy="0"/>
          <a:chOff x="0" y="0"/>
          <a:chExt cx="0" cy="0"/>
        </a:xfrm>
      </p:grpSpPr>
      <p:pic>
        <p:nvPicPr>
          <p:cNvPr id="11849" name="Google Shape;11849;p104"/>
          <p:cNvPicPr preferRelativeResize="0"/>
          <p:nvPr/>
        </p:nvPicPr>
        <p:blipFill rotWithShape="1">
          <a:blip r:embed="rId3">
            <a:alphaModFix/>
          </a:blip>
          <a:srcRect b="0" l="0" r="0" t="0"/>
          <a:stretch/>
        </p:blipFill>
        <p:spPr>
          <a:xfrm>
            <a:off x="4611618" y="934485"/>
            <a:ext cx="3630127" cy="3113995"/>
          </a:xfrm>
          <a:prstGeom prst="rect">
            <a:avLst/>
          </a:prstGeom>
          <a:noFill/>
          <a:ln>
            <a:noFill/>
          </a:ln>
        </p:spPr>
      </p:pic>
      <p:pic>
        <p:nvPicPr>
          <p:cNvPr id="11850" name="Google Shape;11850;p104"/>
          <p:cNvPicPr preferRelativeResize="0"/>
          <p:nvPr/>
        </p:nvPicPr>
        <p:blipFill rotWithShape="1">
          <a:blip r:embed="rId4">
            <a:alphaModFix/>
          </a:blip>
          <a:srcRect b="0" l="0" r="0" t="0"/>
          <a:stretch/>
        </p:blipFill>
        <p:spPr>
          <a:xfrm>
            <a:off x="408588" y="896793"/>
            <a:ext cx="3631188" cy="3114905"/>
          </a:xfrm>
          <a:prstGeom prst="rect">
            <a:avLst/>
          </a:prstGeom>
          <a:noFill/>
          <a:ln>
            <a:noFill/>
          </a:ln>
        </p:spPr>
      </p:pic>
      <p:sp>
        <p:nvSpPr>
          <p:cNvPr id="11851" name="Google Shape;11851;p104"/>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1852" name="Google Shape;11852;p104"/>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4</a:t>
            </a:r>
            <a:endParaRPr/>
          </a:p>
        </p:txBody>
      </p:sp>
      <p:sp>
        <p:nvSpPr>
          <p:cNvPr id="11853" name="Google Shape;11853;p104"/>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4</a:t>
            </a:r>
            <a:endParaRPr/>
          </a:p>
        </p:txBody>
      </p:sp>
      <p:grpSp>
        <p:nvGrpSpPr>
          <p:cNvPr id="11854" name="Google Shape;11854;p104"/>
          <p:cNvGrpSpPr/>
          <p:nvPr/>
        </p:nvGrpSpPr>
        <p:grpSpPr>
          <a:xfrm>
            <a:off x="37942" y="4412852"/>
            <a:ext cx="2494529" cy="1717583"/>
            <a:chOff x="4388382" y="2566254"/>
            <a:chExt cx="2271478" cy="1564004"/>
          </a:xfrm>
        </p:grpSpPr>
        <p:sp>
          <p:nvSpPr>
            <p:cNvPr id="11855" name="Google Shape;11855;p10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56" name="Google Shape;11856;p10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57" name="Google Shape;11857;p10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58" name="Google Shape;11858;p10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59" name="Google Shape;11859;p10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60" name="Google Shape;11860;p10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61" name="Google Shape;11861;p10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62" name="Google Shape;11862;p10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63" name="Google Shape;11863;p10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64" name="Google Shape;11864;p10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65" name="Google Shape;11865;p10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66" name="Google Shape;11866;p10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67" name="Google Shape;11867;p10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68" name="Google Shape;11868;p10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69" name="Google Shape;11869;p10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0" name="Google Shape;11870;p10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1" name="Google Shape;11871;p10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2" name="Google Shape;11872;p10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3" name="Google Shape;11873;p10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4" name="Google Shape;11874;p10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5" name="Google Shape;11875;p10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6" name="Google Shape;11876;p10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7" name="Google Shape;11877;p10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78" name="Google Shape;11878;p10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79" name="Google Shape;11879;p10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0" name="Google Shape;11880;p10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1" name="Google Shape;11881;p10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2" name="Google Shape;11882;p10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83" name="Google Shape;11883;p10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4" name="Google Shape;11884;p10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5" name="Google Shape;11885;p10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6" name="Google Shape;11886;p10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7" name="Google Shape;11887;p10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8" name="Google Shape;11888;p10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89" name="Google Shape;11889;p10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90" name="Google Shape;11890;p10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1" name="Google Shape;11891;p10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2" name="Google Shape;11892;p10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3" name="Google Shape;11893;p10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4" name="Google Shape;11894;p10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5" name="Google Shape;11895;p10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6" name="Google Shape;11896;p10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7" name="Google Shape;11897;p10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898" name="Google Shape;11898;p10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899" name="Google Shape;11899;p10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00" name="Google Shape;11900;p10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01" name="Google Shape;11901;p10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02" name="Google Shape;11902;p10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03" name="Google Shape;11903;p10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04" name="Google Shape;11904;p10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05" name="Google Shape;11905;p10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06" name="Google Shape;11906;p10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07" name="Google Shape;11907;p10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08" name="Google Shape;11908;p10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09" name="Google Shape;11909;p10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1910" name="Google Shape;11910;p104"/>
          <p:cNvGrpSpPr/>
          <p:nvPr/>
        </p:nvGrpSpPr>
        <p:grpSpPr>
          <a:xfrm>
            <a:off x="7096792" y="-912444"/>
            <a:ext cx="2494529" cy="1717583"/>
            <a:chOff x="4388382" y="2566254"/>
            <a:chExt cx="2271478" cy="1564004"/>
          </a:xfrm>
        </p:grpSpPr>
        <p:sp>
          <p:nvSpPr>
            <p:cNvPr id="11911" name="Google Shape;11911;p10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2" name="Google Shape;11912;p10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3" name="Google Shape;11913;p10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4" name="Google Shape;11914;p10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5" name="Google Shape;11915;p10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6" name="Google Shape;11916;p10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7" name="Google Shape;11917;p10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8" name="Google Shape;11918;p10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19" name="Google Shape;11919;p10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0" name="Google Shape;11920;p10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1" name="Google Shape;11921;p10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2" name="Google Shape;11922;p10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3" name="Google Shape;11923;p10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4" name="Google Shape;11924;p10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5" name="Google Shape;11925;p10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6" name="Google Shape;11926;p10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7" name="Google Shape;11927;p10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8" name="Google Shape;11928;p10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29" name="Google Shape;11929;p10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0" name="Google Shape;11930;p10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1" name="Google Shape;11931;p10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2" name="Google Shape;11932;p10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3" name="Google Shape;11933;p10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4" name="Google Shape;11934;p10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5" name="Google Shape;11935;p10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6" name="Google Shape;11936;p10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7" name="Google Shape;11937;p10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8" name="Google Shape;11938;p10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39" name="Google Shape;11939;p10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0" name="Google Shape;11940;p10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1" name="Google Shape;11941;p10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2" name="Google Shape;11942;p10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3" name="Google Shape;11943;p10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4" name="Google Shape;11944;p10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5" name="Google Shape;11945;p10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6" name="Google Shape;11946;p10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7" name="Google Shape;11947;p10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8" name="Google Shape;11948;p10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49" name="Google Shape;11949;p10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0" name="Google Shape;11950;p10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1" name="Google Shape;11951;p10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2" name="Google Shape;11952;p10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3" name="Google Shape;11953;p10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4" name="Google Shape;11954;p10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5" name="Google Shape;11955;p10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6" name="Google Shape;11956;p10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7" name="Google Shape;11957;p10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8" name="Google Shape;11958;p10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59" name="Google Shape;11959;p10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60" name="Google Shape;11960;p10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61" name="Google Shape;11961;p10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62" name="Google Shape;11962;p10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63" name="Google Shape;11963;p10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64" name="Google Shape;11964;p10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1965" name="Google Shape;11965;p10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1966" name="Google Shape;11966;p104"/>
          <p:cNvGrpSpPr/>
          <p:nvPr/>
        </p:nvGrpSpPr>
        <p:grpSpPr>
          <a:xfrm rot="10800000">
            <a:off x="4602857" y="-953907"/>
            <a:ext cx="2494529" cy="1717583"/>
            <a:chOff x="4388382" y="2566254"/>
            <a:chExt cx="2271478" cy="1564004"/>
          </a:xfrm>
        </p:grpSpPr>
        <p:sp>
          <p:nvSpPr>
            <p:cNvPr id="11967" name="Google Shape;11967;p10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68" name="Google Shape;11968;p10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69" name="Google Shape;11969;p10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70" name="Google Shape;11970;p10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71" name="Google Shape;11971;p10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72" name="Google Shape;11972;p10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73" name="Google Shape;11973;p10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74" name="Google Shape;11974;p10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75" name="Google Shape;11975;p10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76" name="Google Shape;11976;p10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77" name="Google Shape;11977;p10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78" name="Google Shape;11978;p10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79" name="Google Shape;11979;p10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0" name="Google Shape;11980;p10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1" name="Google Shape;11981;p10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2" name="Google Shape;11982;p10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3" name="Google Shape;11983;p10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4" name="Google Shape;11984;p10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5" name="Google Shape;11985;p10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6" name="Google Shape;11986;p10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7" name="Google Shape;11987;p10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8" name="Google Shape;11988;p10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89" name="Google Shape;11989;p10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90" name="Google Shape;11990;p10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1" name="Google Shape;11991;p10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2" name="Google Shape;11992;p10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3" name="Google Shape;11993;p10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4" name="Google Shape;11994;p10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995" name="Google Shape;11995;p10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6" name="Google Shape;11996;p10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7" name="Google Shape;11997;p10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8" name="Google Shape;11998;p10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999" name="Google Shape;11999;p10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0" name="Google Shape;12000;p10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1" name="Google Shape;12001;p10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02" name="Google Shape;12002;p10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3" name="Google Shape;12003;p10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4" name="Google Shape;12004;p10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5" name="Google Shape;12005;p10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6" name="Google Shape;12006;p10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7" name="Google Shape;12007;p10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8" name="Google Shape;12008;p10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09" name="Google Shape;12009;p10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10" name="Google Shape;12010;p10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11" name="Google Shape;12011;p10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12" name="Google Shape;12012;p10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13" name="Google Shape;12013;p10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14" name="Google Shape;12014;p10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15" name="Google Shape;12015;p10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16" name="Google Shape;12016;p10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17" name="Google Shape;12017;p10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18" name="Google Shape;12018;p10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19" name="Google Shape;12019;p10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20" name="Google Shape;12020;p10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21" name="Google Shape;12021;p10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2022" name="Google Shape;12022;p104"/>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10 </a:t>
            </a:r>
            <a:endParaRPr/>
          </a:p>
        </p:txBody>
      </p:sp>
      <p:sp>
        <p:nvSpPr>
          <p:cNvPr id="12023" name="Google Shape;12023;p104"/>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9 </a:t>
            </a:r>
            <a:endParaRPr/>
          </a:p>
        </p:txBody>
      </p:sp>
      <p:pic>
        <p:nvPicPr>
          <p:cNvPr id="12024" name="Google Shape;12024;p104"/>
          <p:cNvPicPr preferRelativeResize="0"/>
          <p:nvPr/>
        </p:nvPicPr>
        <p:blipFill rotWithShape="1">
          <a:blip r:embed="rId5">
            <a:alphaModFix/>
          </a:blip>
          <a:srcRect b="0" l="0" r="0" t="0"/>
          <a:stretch/>
        </p:blipFill>
        <p:spPr>
          <a:xfrm rot="-3964103">
            <a:off x="562583" y="1245522"/>
            <a:ext cx="1109598" cy="1045735"/>
          </a:xfrm>
          <a:prstGeom prst="rect">
            <a:avLst/>
          </a:prstGeom>
          <a:noFill/>
          <a:ln>
            <a:noFill/>
          </a:ln>
        </p:spPr>
      </p:pic>
      <p:pic>
        <p:nvPicPr>
          <p:cNvPr id="12025" name="Google Shape;12025;p104"/>
          <p:cNvPicPr preferRelativeResize="0"/>
          <p:nvPr/>
        </p:nvPicPr>
        <p:blipFill rotWithShape="1">
          <a:blip r:embed="rId5">
            <a:alphaModFix/>
          </a:blip>
          <a:srcRect b="0" l="0" r="0" t="0"/>
          <a:stretch/>
        </p:blipFill>
        <p:spPr>
          <a:xfrm rot="-9267500">
            <a:off x="6197460" y="975874"/>
            <a:ext cx="1137325" cy="1071867"/>
          </a:xfrm>
          <a:prstGeom prst="rect">
            <a:avLst/>
          </a:prstGeom>
          <a:noFill/>
          <a:ln>
            <a:noFill/>
          </a:ln>
        </p:spPr>
      </p:pic>
      <p:grpSp>
        <p:nvGrpSpPr>
          <p:cNvPr id="12026" name="Google Shape;12026;p104"/>
          <p:cNvGrpSpPr/>
          <p:nvPr/>
        </p:nvGrpSpPr>
        <p:grpSpPr>
          <a:xfrm>
            <a:off x="4215972" y="733700"/>
            <a:ext cx="4112444" cy="1600923"/>
            <a:chOff x="4215972" y="733700"/>
            <a:chExt cx="4112444" cy="1600923"/>
          </a:xfrm>
        </p:grpSpPr>
        <p:grpSp>
          <p:nvGrpSpPr>
            <p:cNvPr id="12027" name="Google Shape;12027;p104"/>
            <p:cNvGrpSpPr/>
            <p:nvPr/>
          </p:nvGrpSpPr>
          <p:grpSpPr>
            <a:xfrm>
              <a:off x="4215972" y="733700"/>
              <a:ext cx="4090583" cy="1484888"/>
              <a:chOff x="4215972" y="733700"/>
              <a:chExt cx="4090583" cy="1484888"/>
            </a:xfrm>
          </p:grpSpPr>
          <p:cxnSp>
            <p:nvCxnSpPr>
              <p:cNvPr id="12028" name="Google Shape;12028;p104"/>
              <p:cNvCxnSpPr/>
              <p:nvPr/>
            </p:nvCxnSpPr>
            <p:spPr>
              <a:xfrm>
                <a:off x="5809710"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029" name="Google Shape;12029;p104"/>
              <p:cNvCxnSpPr/>
              <p:nvPr/>
            </p:nvCxnSpPr>
            <p:spPr>
              <a:xfrm flipH="1">
                <a:off x="6381322" y="896793"/>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030" name="Google Shape;12030;p104"/>
              <p:cNvSpPr txBox="1"/>
              <p:nvPr/>
            </p:nvSpPr>
            <p:spPr>
              <a:xfrm>
                <a:off x="5788157" y="744059"/>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031" name="Google Shape;12031;p104"/>
              <p:cNvSpPr txBox="1"/>
              <p:nvPr/>
            </p:nvSpPr>
            <p:spPr>
              <a:xfrm>
                <a:off x="6575294" y="733700"/>
                <a:ext cx="206335"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032" name="Google Shape;12032;p104"/>
              <p:cNvCxnSpPr/>
              <p:nvPr/>
            </p:nvCxnSpPr>
            <p:spPr>
              <a:xfrm>
                <a:off x="4243171" y="2004226"/>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033" name="Google Shape;12033;p104"/>
              <p:cNvSpPr txBox="1"/>
              <p:nvPr/>
            </p:nvSpPr>
            <p:spPr>
              <a:xfrm>
                <a:off x="4215972" y="1833639"/>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034" name="Google Shape;12034;p104"/>
              <p:cNvSpPr txBox="1"/>
              <p:nvPr/>
            </p:nvSpPr>
            <p:spPr>
              <a:xfrm>
                <a:off x="8100220" y="200314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035" name="Google Shape;12035;p104"/>
            <p:cNvCxnSpPr/>
            <p:nvPr/>
          </p:nvCxnSpPr>
          <p:spPr>
            <a:xfrm flipH="1">
              <a:off x="7898655" y="218518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grpSp>
        <p:nvGrpSpPr>
          <p:cNvPr id="12036" name="Google Shape;12036;p104"/>
          <p:cNvGrpSpPr/>
          <p:nvPr/>
        </p:nvGrpSpPr>
        <p:grpSpPr>
          <a:xfrm>
            <a:off x="15558" y="665608"/>
            <a:ext cx="4144188" cy="1669014"/>
            <a:chOff x="15558" y="665608"/>
            <a:chExt cx="4144188" cy="1669014"/>
          </a:xfrm>
        </p:grpSpPr>
        <p:grpSp>
          <p:nvGrpSpPr>
            <p:cNvPr id="12037" name="Google Shape;12037;p104"/>
            <p:cNvGrpSpPr/>
            <p:nvPr/>
          </p:nvGrpSpPr>
          <p:grpSpPr>
            <a:xfrm>
              <a:off x="15558" y="665608"/>
              <a:ext cx="4144188" cy="1555541"/>
              <a:chOff x="4175683" y="649867"/>
              <a:chExt cx="4144188" cy="1555541"/>
            </a:xfrm>
          </p:grpSpPr>
          <p:cxnSp>
            <p:nvCxnSpPr>
              <p:cNvPr id="12038" name="Google Shape;12038;p104"/>
              <p:cNvCxnSpPr/>
              <p:nvPr/>
            </p:nvCxnSpPr>
            <p:spPr>
              <a:xfrm>
                <a:off x="5711931"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039" name="Google Shape;12039;p104"/>
              <p:cNvCxnSpPr/>
              <p:nvPr/>
            </p:nvCxnSpPr>
            <p:spPr>
              <a:xfrm flipH="1">
                <a:off x="6323203" y="822810"/>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040" name="Google Shape;12040;p104"/>
              <p:cNvSpPr txBox="1"/>
              <p:nvPr/>
            </p:nvSpPr>
            <p:spPr>
              <a:xfrm>
                <a:off x="5685438" y="72214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041" name="Google Shape;12041;p104"/>
              <p:cNvSpPr txBox="1"/>
              <p:nvPr/>
            </p:nvSpPr>
            <p:spPr>
              <a:xfrm>
                <a:off x="6518758" y="649867"/>
                <a:ext cx="206335"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042" name="Google Shape;12042;p104"/>
              <p:cNvCxnSpPr/>
              <p:nvPr/>
            </p:nvCxnSpPr>
            <p:spPr>
              <a:xfrm>
                <a:off x="4202375" y="1949364"/>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043" name="Google Shape;12043;p104"/>
              <p:cNvSpPr txBox="1"/>
              <p:nvPr/>
            </p:nvSpPr>
            <p:spPr>
              <a:xfrm>
                <a:off x="4175683" y="1786497"/>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044" name="Google Shape;12044;p104"/>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045" name="Google Shape;12045;p104"/>
            <p:cNvCxnSpPr/>
            <p:nvPr/>
          </p:nvCxnSpPr>
          <p:spPr>
            <a:xfrm flipH="1">
              <a:off x="3729985" y="2185185"/>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2046" name="Google Shape;12046;p104"/>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104</a:t>
            </a:r>
            <a:endParaRPr sz="1350">
              <a:solidFill>
                <a:schemeClr val="dk1"/>
              </a:solidFill>
              <a:latin typeface="Calibri"/>
              <a:ea typeface="Calibri"/>
              <a:cs typeface="Calibri"/>
              <a:sym typeface="Calibri"/>
            </a:endParaRPr>
          </a:p>
        </p:txBody>
      </p:sp>
      <p:pic>
        <p:nvPicPr>
          <p:cNvPr id="12047" name="Google Shape;12047;p104"/>
          <p:cNvPicPr preferRelativeResize="0"/>
          <p:nvPr/>
        </p:nvPicPr>
        <p:blipFill rotWithShape="1">
          <a:blip r:embed="rId8">
            <a:alphaModFix/>
          </a:blip>
          <a:srcRect b="0" l="0" r="0" t="0"/>
          <a:stretch/>
        </p:blipFill>
        <p:spPr>
          <a:xfrm rot="1436322">
            <a:off x="7310787" y="1998242"/>
            <a:ext cx="420420" cy="398294"/>
          </a:xfrm>
          <a:prstGeom prst="rect">
            <a:avLst/>
          </a:prstGeom>
          <a:noFill/>
          <a:ln>
            <a:noFill/>
          </a:ln>
        </p:spPr>
      </p:pic>
      <p:pic>
        <p:nvPicPr>
          <p:cNvPr id="12048" name="Google Shape;12048;p104"/>
          <p:cNvPicPr preferRelativeResize="0"/>
          <p:nvPr/>
        </p:nvPicPr>
        <p:blipFill rotWithShape="1">
          <a:blip r:embed="rId8">
            <a:alphaModFix/>
          </a:blip>
          <a:srcRect b="0" l="0" r="0" t="0"/>
          <a:stretch/>
        </p:blipFill>
        <p:spPr>
          <a:xfrm rot="1436322">
            <a:off x="3109181" y="1959129"/>
            <a:ext cx="420420" cy="398294"/>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2" name="Shape 12052"/>
        <p:cNvGrpSpPr/>
        <p:nvPr/>
      </p:nvGrpSpPr>
      <p:grpSpPr>
        <a:xfrm>
          <a:off x="0" y="0"/>
          <a:ext cx="0" cy="0"/>
          <a:chOff x="0" y="0"/>
          <a:chExt cx="0" cy="0"/>
        </a:xfrm>
      </p:grpSpPr>
      <p:pic>
        <p:nvPicPr>
          <p:cNvPr id="12053" name="Google Shape;12053;p105"/>
          <p:cNvPicPr preferRelativeResize="0"/>
          <p:nvPr/>
        </p:nvPicPr>
        <p:blipFill rotWithShape="1">
          <a:blip r:embed="rId3">
            <a:alphaModFix/>
          </a:blip>
          <a:srcRect b="0" l="0" r="0" t="0"/>
          <a:stretch/>
        </p:blipFill>
        <p:spPr>
          <a:xfrm>
            <a:off x="4606022" y="919008"/>
            <a:ext cx="3648296" cy="3129581"/>
          </a:xfrm>
          <a:prstGeom prst="rect">
            <a:avLst/>
          </a:prstGeom>
          <a:noFill/>
          <a:ln>
            <a:noFill/>
          </a:ln>
        </p:spPr>
      </p:pic>
      <p:pic>
        <p:nvPicPr>
          <p:cNvPr id="12054" name="Google Shape;12054;p105"/>
          <p:cNvPicPr preferRelativeResize="0"/>
          <p:nvPr/>
        </p:nvPicPr>
        <p:blipFill rotWithShape="1">
          <a:blip r:embed="rId4">
            <a:alphaModFix/>
          </a:blip>
          <a:srcRect b="0" l="0" r="0" t="0"/>
          <a:stretch/>
        </p:blipFill>
        <p:spPr>
          <a:xfrm>
            <a:off x="408588" y="903401"/>
            <a:ext cx="3673718" cy="3145188"/>
          </a:xfrm>
          <a:prstGeom prst="rect">
            <a:avLst/>
          </a:prstGeom>
          <a:noFill/>
          <a:ln>
            <a:noFill/>
          </a:ln>
        </p:spPr>
      </p:pic>
      <p:sp>
        <p:nvSpPr>
          <p:cNvPr id="12055" name="Google Shape;12055;p105"/>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2056" name="Google Shape;12056;p105"/>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5</a:t>
            </a:r>
            <a:endParaRPr/>
          </a:p>
        </p:txBody>
      </p:sp>
      <p:sp>
        <p:nvSpPr>
          <p:cNvPr id="12057" name="Google Shape;12057;p105"/>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5</a:t>
            </a:r>
            <a:endParaRPr/>
          </a:p>
        </p:txBody>
      </p:sp>
      <p:grpSp>
        <p:nvGrpSpPr>
          <p:cNvPr id="12058" name="Google Shape;12058;p105"/>
          <p:cNvGrpSpPr/>
          <p:nvPr/>
        </p:nvGrpSpPr>
        <p:grpSpPr>
          <a:xfrm>
            <a:off x="37942" y="4412852"/>
            <a:ext cx="2494529" cy="1717583"/>
            <a:chOff x="4388382" y="2566254"/>
            <a:chExt cx="2271478" cy="1564004"/>
          </a:xfrm>
        </p:grpSpPr>
        <p:sp>
          <p:nvSpPr>
            <p:cNvPr id="12059" name="Google Shape;12059;p10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60" name="Google Shape;12060;p10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61" name="Google Shape;12061;p10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62" name="Google Shape;12062;p10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63" name="Google Shape;12063;p10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64" name="Google Shape;12064;p10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65" name="Google Shape;12065;p10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66" name="Google Shape;12066;p10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67" name="Google Shape;12067;p10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68" name="Google Shape;12068;p10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69" name="Google Shape;12069;p10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70" name="Google Shape;12070;p10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71" name="Google Shape;12071;p10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2" name="Google Shape;12072;p10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3" name="Google Shape;12073;p10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4" name="Google Shape;12074;p10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5" name="Google Shape;12075;p10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6" name="Google Shape;12076;p10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7" name="Google Shape;12077;p10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8" name="Google Shape;12078;p10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79" name="Google Shape;12079;p10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0" name="Google Shape;12080;p10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1" name="Google Shape;12081;p10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82" name="Google Shape;12082;p10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3" name="Google Shape;12083;p10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4" name="Google Shape;12084;p10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5" name="Google Shape;12085;p10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6" name="Google Shape;12086;p10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87" name="Google Shape;12087;p10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8" name="Google Shape;12088;p10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89" name="Google Shape;12089;p10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0" name="Google Shape;12090;p10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1" name="Google Shape;12091;p10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2" name="Google Shape;12092;p10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3" name="Google Shape;12093;p10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094" name="Google Shape;12094;p10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5" name="Google Shape;12095;p10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6" name="Google Shape;12096;p10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7" name="Google Shape;12097;p10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8" name="Google Shape;12098;p10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099" name="Google Shape;12099;p10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00" name="Google Shape;12100;p10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01" name="Google Shape;12101;p10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02" name="Google Shape;12102;p10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03" name="Google Shape;12103;p10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04" name="Google Shape;12104;p10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05" name="Google Shape;12105;p10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06" name="Google Shape;12106;p10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07" name="Google Shape;12107;p10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08" name="Google Shape;12108;p10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09" name="Google Shape;12109;p10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10" name="Google Shape;12110;p10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11" name="Google Shape;12111;p10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12" name="Google Shape;12112;p10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13" name="Google Shape;12113;p10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2114" name="Google Shape;12114;p105"/>
          <p:cNvGrpSpPr/>
          <p:nvPr/>
        </p:nvGrpSpPr>
        <p:grpSpPr>
          <a:xfrm>
            <a:off x="7096792" y="-912444"/>
            <a:ext cx="2494529" cy="1717583"/>
            <a:chOff x="4388382" y="2566254"/>
            <a:chExt cx="2271478" cy="1564004"/>
          </a:xfrm>
        </p:grpSpPr>
        <p:sp>
          <p:nvSpPr>
            <p:cNvPr id="12115" name="Google Shape;12115;p10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16" name="Google Shape;12116;p10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17" name="Google Shape;12117;p10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18" name="Google Shape;12118;p10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19" name="Google Shape;12119;p10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0" name="Google Shape;12120;p10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1" name="Google Shape;12121;p10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2" name="Google Shape;12122;p10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3" name="Google Shape;12123;p10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4" name="Google Shape;12124;p10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5" name="Google Shape;12125;p10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6" name="Google Shape;12126;p10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7" name="Google Shape;12127;p10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8" name="Google Shape;12128;p10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29" name="Google Shape;12129;p10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0" name="Google Shape;12130;p10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1" name="Google Shape;12131;p10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2" name="Google Shape;12132;p10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3" name="Google Shape;12133;p10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4" name="Google Shape;12134;p10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5" name="Google Shape;12135;p10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6" name="Google Shape;12136;p10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7" name="Google Shape;12137;p10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8" name="Google Shape;12138;p10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39" name="Google Shape;12139;p10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0" name="Google Shape;12140;p10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1" name="Google Shape;12141;p10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2" name="Google Shape;12142;p10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3" name="Google Shape;12143;p10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4" name="Google Shape;12144;p10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5" name="Google Shape;12145;p10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6" name="Google Shape;12146;p10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7" name="Google Shape;12147;p10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8" name="Google Shape;12148;p10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49" name="Google Shape;12149;p10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0" name="Google Shape;12150;p10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1" name="Google Shape;12151;p10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2" name="Google Shape;12152;p10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3" name="Google Shape;12153;p10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4" name="Google Shape;12154;p10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5" name="Google Shape;12155;p10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6" name="Google Shape;12156;p10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7" name="Google Shape;12157;p10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8" name="Google Shape;12158;p10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59" name="Google Shape;12159;p10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0" name="Google Shape;12160;p10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1" name="Google Shape;12161;p10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2" name="Google Shape;12162;p10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3" name="Google Shape;12163;p10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4" name="Google Shape;12164;p10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5" name="Google Shape;12165;p10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6" name="Google Shape;12166;p10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7" name="Google Shape;12167;p10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8" name="Google Shape;12168;p10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169" name="Google Shape;12169;p10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2170" name="Google Shape;12170;p105"/>
          <p:cNvGrpSpPr/>
          <p:nvPr/>
        </p:nvGrpSpPr>
        <p:grpSpPr>
          <a:xfrm rot="10800000">
            <a:off x="4602857" y="-953907"/>
            <a:ext cx="2494529" cy="1717583"/>
            <a:chOff x="4388382" y="2566254"/>
            <a:chExt cx="2271478" cy="1564004"/>
          </a:xfrm>
        </p:grpSpPr>
        <p:sp>
          <p:nvSpPr>
            <p:cNvPr id="12171" name="Google Shape;12171;p10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72" name="Google Shape;12172;p10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73" name="Google Shape;12173;p10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74" name="Google Shape;12174;p10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75" name="Google Shape;12175;p10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76" name="Google Shape;12176;p10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77" name="Google Shape;12177;p10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78" name="Google Shape;12178;p10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79" name="Google Shape;12179;p10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80" name="Google Shape;12180;p10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81" name="Google Shape;12181;p10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82" name="Google Shape;12182;p10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83" name="Google Shape;12183;p10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84" name="Google Shape;12184;p10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85" name="Google Shape;12185;p10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86" name="Google Shape;12186;p10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87" name="Google Shape;12187;p10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88" name="Google Shape;12188;p10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89" name="Google Shape;12189;p10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0" name="Google Shape;12190;p10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1" name="Google Shape;12191;p10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2" name="Google Shape;12192;p10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3" name="Google Shape;12193;p10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94" name="Google Shape;12194;p10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5" name="Google Shape;12195;p10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6" name="Google Shape;12196;p10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7" name="Google Shape;12197;p10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198" name="Google Shape;12198;p10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199" name="Google Shape;12199;p10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0" name="Google Shape;12200;p10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1" name="Google Shape;12201;p10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2" name="Google Shape;12202;p10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3" name="Google Shape;12203;p10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4" name="Google Shape;12204;p10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5" name="Google Shape;12205;p10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06" name="Google Shape;12206;p10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7" name="Google Shape;12207;p10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8" name="Google Shape;12208;p10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09" name="Google Shape;12209;p10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10" name="Google Shape;12210;p10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11" name="Google Shape;12211;p10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12" name="Google Shape;12212;p10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13" name="Google Shape;12213;p10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14" name="Google Shape;12214;p10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15" name="Google Shape;12215;p10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16" name="Google Shape;12216;p10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17" name="Google Shape;12217;p10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18" name="Google Shape;12218;p10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19" name="Google Shape;12219;p10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20" name="Google Shape;12220;p10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21" name="Google Shape;12221;p10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22" name="Google Shape;12222;p10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23" name="Google Shape;12223;p10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24" name="Google Shape;12224;p10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25" name="Google Shape;12225;p10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2226" name="Google Shape;12226;p105"/>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12 </a:t>
            </a:r>
            <a:endParaRPr/>
          </a:p>
        </p:txBody>
      </p:sp>
      <p:sp>
        <p:nvSpPr>
          <p:cNvPr id="12227" name="Google Shape;12227;p105"/>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11 </a:t>
            </a:r>
            <a:endParaRPr/>
          </a:p>
        </p:txBody>
      </p:sp>
      <p:pic>
        <p:nvPicPr>
          <p:cNvPr id="12228" name="Google Shape;12228;p105"/>
          <p:cNvPicPr preferRelativeResize="0"/>
          <p:nvPr/>
        </p:nvPicPr>
        <p:blipFill rotWithShape="1">
          <a:blip r:embed="rId5">
            <a:alphaModFix/>
          </a:blip>
          <a:srcRect b="0" l="0" r="0" t="0"/>
          <a:stretch/>
        </p:blipFill>
        <p:spPr>
          <a:xfrm rot="-3820672">
            <a:off x="574534" y="1262420"/>
            <a:ext cx="1109598" cy="1045735"/>
          </a:xfrm>
          <a:prstGeom prst="rect">
            <a:avLst/>
          </a:prstGeom>
          <a:noFill/>
          <a:ln>
            <a:noFill/>
          </a:ln>
        </p:spPr>
      </p:pic>
      <p:pic>
        <p:nvPicPr>
          <p:cNvPr id="12229" name="Google Shape;12229;p105"/>
          <p:cNvPicPr preferRelativeResize="0"/>
          <p:nvPr/>
        </p:nvPicPr>
        <p:blipFill rotWithShape="1">
          <a:blip r:embed="rId5">
            <a:alphaModFix/>
          </a:blip>
          <a:srcRect b="0" l="0" r="0" t="0"/>
          <a:stretch/>
        </p:blipFill>
        <p:spPr>
          <a:xfrm rot="-9267500">
            <a:off x="6197460" y="967044"/>
            <a:ext cx="1137325" cy="1071867"/>
          </a:xfrm>
          <a:prstGeom prst="rect">
            <a:avLst/>
          </a:prstGeom>
          <a:noFill/>
          <a:ln>
            <a:noFill/>
          </a:ln>
        </p:spPr>
      </p:pic>
      <p:grpSp>
        <p:nvGrpSpPr>
          <p:cNvPr id="12230" name="Google Shape;12230;p105"/>
          <p:cNvGrpSpPr/>
          <p:nvPr/>
        </p:nvGrpSpPr>
        <p:grpSpPr>
          <a:xfrm>
            <a:off x="4221814" y="720981"/>
            <a:ext cx="4112786" cy="1585461"/>
            <a:chOff x="4221814" y="708789"/>
            <a:chExt cx="4112786" cy="1585461"/>
          </a:xfrm>
        </p:grpSpPr>
        <p:grpSp>
          <p:nvGrpSpPr>
            <p:cNvPr id="12231" name="Google Shape;12231;p105"/>
            <p:cNvGrpSpPr/>
            <p:nvPr/>
          </p:nvGrpSpPr>
          <p:grpSpPr>
            <a:xfrm>
              <a:off x="4221814" y="708789"/>
              <a:ext cx="4098057" cy="1496619"/>
              <a:chOff x="4221814" y="708789"/>
              <a:chExt cx="4098057" cy="1496619"/>
            </a:xfrm>
          </p:grpSpPr>
          <p:cxnSp>
            <p:nvCxnSpPr>
              <p:cNvPr id="12232" name="Google Shape;12232;p105"/>
              <p:cNvCxnSpPr/>
              <p:nvPr/>
            </p:nvCxnSpPr>
            <p:spPr>
              <a:xfrm>
                <a:off x="5763969" y="900206"/>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233" name="Google Shape;12233;p105"/>
              <p:cNvCxnSpPr/>
              <p:nvPr/>
            </p:nvCxnSpPr>
            <p:spPr>
              <a:xfrm flipH="1">
                <a:off x="6374817" y="874413"/>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234" name="Google Shape;12234;p105"/>
              <p:cNvSpPr txBox="1"/>
              <p:nvPr/>
            </p:nvSpPr>
            <p:spPr>
              <a:xfrm>
                <a:off x="5747562" y="735490"/>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235" name="Google Shape;12235;p105"/>
              <p:cNvSpPr txBox="1"/>
              <p:nvPr/>
            </p:nvSpPr>
            <p:spPr>
              <a:xfrm>
                <a:off x="6570264" y="708789"/>
                <a:ext cx="206335" cy="215444"/>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236" name="Google Shape;12236;p105"/>
              <p:cNvCxnSpPr/>
              <p:nvPr/>
            </p:nvCxnSpPr>
            <p:spPr>
              <a:xfrm>
                <a:off x="4243171" y="1984612"/>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237" name="Google Shape;12237;p105"/>
              <p:cNvSpPr txBox="1"/>
              <p:nvPr/>
            </p:nvSpPr>
            <p:spPr>
              <a:xfrm>
                <a:off x="4221814" y="181402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238" name="Google Shape;12238;p105"/>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239" name="Google Shape;12239;p105"/>
            <p:cNvCxnSpPr/>
            <p:nvPr/>
          </p:nvCxnSpPr>
          <p:spPr>
            <a:xfrm flipH="1">
              <a:off x="7904839" y="2144813"/>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grpSp>
        <p:nvGrpSpPr>
          <p:cNvPr id="12240" name="Google Shape;12240;p105"/>
          <p:cNvGrpSpPr/>
          <p:nvPr/>
        </p:nvGrpSpPr>
        <p:grpSpPr>
          <a:xfrm>
            <a:off x="20477" y="683392"/>
            <a:ext cx="4160733" cy="1641839"/>
            <a:chOff x="20477" y="683392"/>
            <a:chExt cx="4160733" cy="1641839"/>
          </a:xfrm>
        </p:grpSpPr>
        <p:grpSp>
          <p:nvGrpSpPr>
            <p:cNvPr id="12241" name="Google Shape;12241;p105"/>
            <p:cNvGrpSpPr/>
            <p:nvPr/>
          </p:nvGrpSpPr>
          <p:grpSpPr>
            <a:xfrm>
              <a:off x="20477" y="683392"/>
              <a:ext cx="4139269" cy="1537757"/>
              <a:chOff x="4180602" y="667651"/>
              <a:chExt cx="4139269" cy="1537757"/>
            </a:xfrm>
          </p:grpSpPr>
          <p:cxnSp>
            <p:nvCxnSpPr>
              <p:cNvPr id="12242" name="Google Shape;12242;p105"/>
              <p:cNvCxnSpPr/>
              <p:nvPr/>
            </p:nvCxnSpPr>
            <p:spPr>
              <a:xfrm>
                <a:off x="5711931" y="90445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243" name="Google Shape;12243;p105"/>
              <p:cNvCxnSpPr/>
              <p:nvPr/>
            </p:nvCxnSpPr>
            <p:spPr>
              <a:xfrm flipH="1">
                <a:off x="6345994" y="826187"/>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244" name="Google Shape;12244;p105"/>
              <p:cNvSpPr txBox="1"/>
              <p:nvPr/>
            </p:nvSpPr>
            <p:spPr>
              <a:xfrm>
                <a:off x="5685438" y="72214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245" name="Google Shape;12245;p105"/>
              <p:cNvSpPr txBox="1"/>
              <p:nvPr/>
            </p:nvSpPr>
            <p:spPr>
              <a:xfrm>
                <a:off x="6545721" y="667651"/>
                <a:ext cx="206335"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246" name="Google Shape;12246;p105"/>
              <p:cNvCxnSpPr/>
              <p:nvPr/>
            </p:nvCxnSpPr>
            <p:spPr>
              <a:xfrm>
                <a:off x="4204356" y="1985782"/>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247" name="Google Shape;12247;p105"/>
              <p:cNvSpPr txBox="1"/>
              <p:nvPr/>
            </p:nvSpPr>
            <p:spPr>
              <a:xfrm>
                <a:off x="4180602" y="1822116"/>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248" name="Google Shape;12248;p105"/>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249" name="Google Shape;12249;p105"/>
            <p:cNvCxnSpPr/>
            <p:nvPr/>
          </p:nvCxnSpPr>
          <p:spPr>
            <a:xfrm flipH="1">
              <a:off x="3751449" y="2175794"/>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2250" name="Google Shape;12250;p105"/>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105</a:t>
            </a:r>
            <a:endParaRPr sz="1350">
              <a:solidFill>
                <a:schemeClr val="dk1"/>
              </a:solidFill>
              <a:latin typeface="Calibri"/>
              <a:ea typeface="Calibri"/>
              <a:cs typeface="Calibri"/>
              <a:sym typeface="Calibri"/>
            </a:endParaRPr>
          </a:p>
        </p:txBody>
      </p:sp>
      <p:pic>
        <p:nvPicPr>
          <p:cNvPr id="12251" name="Google Shape;12251;p105"/>
          <p:cNvPicPr preferRelativeResize="0"/>
          <p:nvPr/>
        </p:nvPicPr>
        <p:blipFill rotWithShape="1">
          <a:blip r:embed="rId8">
            <a:alphaModFix/>
          </a:blip>
          <a:srcRect b="0" l="0" r="0" t="0"/>
          <a:stretch/>
        </p:blipFill>
        <p:spPr>
          <a:xfrm rot="1436322">
            <a:off x="3132242" y="1976647"/>
            <a:ext cx="420420" cy="398294"/>
          </a:xfrm>
          <a:prstGeom prst="rect">
            <a:avLst/>
          </a:prstGeom>
          <a:noFill/>
          <a:ln>
            <a:noFill/>
          </a:ln>
        </p:spPr>
      </p:pic>
      <p:pic>
        <p:nvPicPr>
          <p:cNvPr id="12252" name="Google Shape;12252;p105"/>
          <p:cNvPicPr preferRelativeResize="0"/>
          <p:nvPr/>
        </p:nvPicPr>
        <p:blipFill rotWithShape="1">
          <a:blip r:embed="rId8">
            <a:alphaModFix/>
          </a:blip>
          <a:srcRect b="0" l="0" r="0" t="0"/>
          <a:stretch/>
        </p:blipFill>
        <p:spPr>
          <a:xfrm rot="1436322">
            <a:off x="7313829" y="1988900"/>
            <a:ext cx="420420" cy="39829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6" name="Shape 12256"/>
        <p:cNvGrpSpPr/>
        <p:nvPr/>
      </p:nvGrpSpPr>
      <p:grpSpPr>
        <a:xfrm>
          <a:off x="0" y="0"/>
          <a:ext cx="0" cy="0"/>
          <a:chOff x="0" y="0"/>
          <a:chExt cx="0" cy="0"/>
        </a:xfrm>
      </p:grpSpPr>
      <p:pic>
        <p:nvPicPr>
          <p:cNvPr id="12257" name="Google Shape;12257;p106"/>
          <p:cNvPicPr preferRelativeResize="0"/>
          <p:nvPr/>
        </p:nvPicPr>
        <p:blipFill rotWithShape="1">
          <a:blip r:embed="rId3">
            <a:alphaModFix/>
          </a:blip>
          <a:srcRect b="0" l="0" r="0" t="0"/>
          <a:stretch/>
        </p:blipFill>
        <p:spPr>
          <a:xfrm>
            <a:off x="4602856" y="911063"/>
            <a:ext cx="3660918" cy="3140408"/>
          </a:xfrm>
          <a:prstGeom prst="rect">
            <a:avLst/>
          </a:prstGeom>
          <a:noFill/>
          <a:ln>
            <a:noFill/>
          </a:ln>
        </p:spPr>
      </p:pic>
      <p:pic>
        <p:nvPicPr>
          <p:cNvPr id="12258" name="Google Shape;12258;p106"/>
          <p:cNvPicPr preferRelativeResize="0"/>
          <p:nvPr/>
        </p:nvPicPr>
        <p:blipFill rotWithShape="1">
          <a:blip r:embed="rId4">
            <a:alphaModFix/>
          </a:blip>
          <a:srcRect b="0" l="0" r="0" t="0"/>
          <a:stretch/>
        </p:blipFill>
        <p:spPr>
          <a:xfrm>
            <a:off x="408588" y="911345"/>
            <a:ext cx="3630859" cy="3114623"/>
          </a:xfrm>
          <a:prstGeom prst="rect">
            <a:avLst/>
          </a:prstGeom>
          <a:noFill/>
          <a:ln>
            <a:noFill/>
          </a:ln>
        </p:spPr>
      </p:pic>
      <p:sp>
        <p:nvSpPr>
          <p:cNvPr id="12259" name="Google Shape;12259;p106"/>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2260" name="Google Shape;12260;p106"/>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5</a:t>
            </a:r>
            <a:endParaRPr/>
          </a:p>
        </p:txBody>
      </p:sp>
      <p:sp>
        <p:nvSpPr>
          <p:cNvPr id="12261" name="Google Shape;12261;p106"/>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6</a:t>
            </a:r>
            <a:endParaRPr/>
          </a:p>
        </p:txBody>
      </p:sp>
      <p:grpSp>
        <p:nvGrpSpPr>
          <p:cNvPr id="12262" name="Google Shape;12262;p106"/>
          <p:cNvGrpSpPr/>
          <p:nvPr/>
        </p:nvGrpSpPr>
        <p:grpSpPr>
          <a:xfrm>
            <a:off x="37942" y="4412852"/>
            <a:ext cx="2494529" cy="1717583"/>
            <a:chOff x="4388382" y="2566254"/>
            <a:chExt cx="2271478" cy="1564004"/>
          </a:xfrm>
        </p:grpSpPr>
        <p:sp>
          <p:nvSpPr>
            <p:cNvPr id="12263" name="Google Shape;12263;p10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64" name="Google Shape;12264;p10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65" name="Google Shape;12265;p10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66" name="Google Shape;12266;p10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67" name="Google Shape;12267;p10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68" name="Google Shape;12268;p10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69" name="Google Shape;12269;p10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70" name="Google Shape;12270;p10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71" name="Google Shape;12271;p10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72" name="Google Shape;12272;p10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73" name="Google Shape;12273;p10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74" name="Google Shape;12274;p10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75" name="Google Shape;12275;p10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76" name="Google Shape;12276;p10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77" name="Google Shape;12277;p10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78" name="Google Shape;12278;p10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79" name="Google Shape;12279;p10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0" name="Google Shape;12280;p10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1" name="Google Shape;12281;p10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2" name="Google Shape;12282;p10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3" name="Google Shape;12283;p10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4" name="Google Shape;12284;p10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5" name="Google Shape;12285;p10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86" name="Google Shape;12286;p10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7" name="Google Shape;12287;p10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8" name="Google Shape;12288;p10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89" name="Google Shape;12289;p10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0" name="Google Shape;12290;p10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91" name="Google Shape;12291;p10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2" name="Google Shape;12292;p10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3" name="Google Shape;12293;p10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4" name="Google Shape;12294;p10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5" name="Google Shape;12295;p10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6" name="Google Shape;12296;p10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7" name="Google Shape;12297;p10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298" name="Google Shape;12298;p10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299" name="Google Shape;12299;p10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00" name="Google Shape;12300;p10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01" name="Google Shape;12301;p10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02" name="Google Shape;12302;p10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03" name="Google Shape;12303;p10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04" name="Google Shape;12304;p10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05" name="Google Shape;12305;p10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06" name="Google Shape;12306;p10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07" name="Google Shape;12307;p10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08" name="Google Shape;12308;p10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09" name="Google Shape;12309;p10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10" name="Google Shape;12310;p10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11" name="Google Shape;12311;p10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12" name="Google Shape;12312;p10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13" name="Google Shape;12313;p10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14" name="Google Shape;12314;p10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15" name="Google Shape;12315;p10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16" name="Google Shape;12316;p10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17" name="Google Shape;12317;p10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2318" name="Google Shape;12318;p106"/>
          <p:cNvGrpSpPr/>
          <p:nvPr/>
        </p:nvGrpSpPr>
        <p:grpSpPr>
          <a:xfrm>
            <a:off x="7096792" y="-912444"/>
            <a:ext cx="2494529" cy="1717583"/>
            <a:chOff x="4388382" y="2566254"/>
            <a:chExt cx="2271478" cy="1564004"/>
          </a:xfrm>
        </p:grpSpPr>
        <p:sp>
          <p:nvSpPr>
            <p:cNvPr id="12319" name="Google Shape;12319;p10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0" name="Google Shape;12320;p10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1" name="Google Shape;12321;p10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2" name="Google Shape;12322;p10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3" name="Google Shape;12323;p10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4" name="Google Shape;12324;p10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5" name="Google Shape;12325;p10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6" name="Google Shape;12326;p10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7" name="Google Shape;12327;p10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8" name="Google Shape;12328;p10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29" name="Google Shape;12329;p10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0" name="Google Shape;12330;p10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1" name="Google Shape;12331;p10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2" name="Google Shape;12332;p10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3" name="Google Shape;12333;p10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4" name="Google Shape;12334;p10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5" name="Google Shape;12335;p10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6" name="Google Shape;12336;p10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7" name="Google Shape;12337;p10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8" name="Google Shape;12338;p10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39" name="Google Shape;12339;p10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0" name="Google Shape;12340;p10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1" name="Google Shape;12341;p10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2" name="Google Shape;12342;p10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3" name="Google Shape;12343;p10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4" name="Google Shape;12344;p10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5" name="Google Shape;12345;p10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6" name="Google Shape;12346;p10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7" name="Google Shape;12347;p10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8" name="Google Shape;12348;p10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49" name="Google Shape;12349;p10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0" name="Google Shape;12350;p10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1" name="Google Shape;12351;p10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2" name="Google Shape;12352;p10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3" name="Google Shape;12353;p10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4" name="Google Shape;12354;p10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5" name="Google Shape;12355;p10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6" name="Google Shape;12356;p10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7" name="Google Shape;12357;p10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8" name="Google Shape;12358;p10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59" name="Google Shape;12359;p10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0" name="Google Shape;12360;p10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1" name="Google Shape;12361;p10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2" name="Google Shape;12362;p10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3" name="Google Shape;12363;p10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4" name="Google Shape;12364;p10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5" name="Google Shape;12365;p10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6" name="Google Shape;12366;p10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7" name="Google Shape;12367;p10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8" name="Google Shape;12368;p10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69" name="Google Shape;12369;p10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70" name="Google Shape;12370;p10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71" name="Google Shape;12371;p10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72" name="Google Shape;12372;p10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373" name="Google Shape;12373;p10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2374" name="Google Shape;12374;p106"/>
          <p:cNvGrpSpPr/>
          <p:nvPr/>
        </p:nvGrpSpPr>
        <p:grpSpPr>
          <a:xfrm rot="10800000">
            <a:off x="4602857" y="-953907"/>
            <a:ext cx="2494529" cy="1717583"/>
            <a:chOff x="4388382" y="2566254"/>
            <a:chExt cx="2271478" cy="1564004"/>
          </a:xfrm>
        </p:grpSpPr>
        <p:sp>
          <p:nvSpPr>
            <p:cNvPr id="12375" name="Google Shape;12375;p10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76" name="Google Shape;12376;p10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77" name="Google Shape;12377;p10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78" name="Google Shape;12378;p10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79" name="Google Shape;12379;p10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80" name="Google Shape;12380;p10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81" name="Google Shape;12381;p10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82" name="Google Shape;12382;p10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83" name="Google Shape;12383;p10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84" name="Google Shape;12384;p10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85" name="Google Shape;12385;p10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86" name="Google Shape;12386;p10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87" name="Google Shape;12387;p10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88" name="Google Shape;12388;p10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89" name="Google Shape;12389;p10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0" name="Google Shape;12390;p10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1" name="Google Shape;12391;p10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2" name="Google Shape;12392;p10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3" name="Google Shape;12393;p10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4" name="Google Shape;12394;p10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5" name="Google Shape;12395;p10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6" name="Google Shape;12396;p10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7" name="Google Shape;12397;p10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398" name="Google Shape;12398;p10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399" name="Google Shape;12399;p10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0" name="Google Shape;12400;p10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1" name="Google Shape;12401;p10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2" name="Google Shape;12402;p10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03" name="Google Shape;12403;p10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4" name="Google Shape;12404;p10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5" name="Google Shape;12405;p10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6" name="Google Shape;12406;p10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7" name="Google Shape;12407;p10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8" name="Google Shape;12408;p10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09" name="Google Shape;12409;p10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10" name="Google Shape;12410;p10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1" name="Google Shape;12411;p10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2" name="Google Shape;12412;p10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3" name="Google Shape;12413;p10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4" name="Google Shape;12414;p10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5" name="Google Shape;12415;p10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6" name="Google Shape;12416;p10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7" name="Google Shape;12417;p10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18" name="Google Shape;12418;p10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19" name="Google Shape;12419;p10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20" name="Google Shape;12420;p10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21" name="Google Shape;12421;p10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22" name="Google Shape;12422;p10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23" name="Google Shape;12423;p10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24" name="Google Shape;12424;p10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25" name="Google Shape;12425;p10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26" name="Google Shape;12426;p10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27" name="Google Shape;12427;p10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28" name="Google Shape;12428;p10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29" name="Google Shape;12429;p10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2430" name="Google Shape;12430;p106"/>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14 </a:t>
            </a:r>
            <a:endParaRPr/>
          </a:p>
        </p:txBody>
      </p:sp>
      <p:sp>
        <p:nvSpPr>
          <p:cNvPr id="12431" name="Google Shape;12431;p106"/>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13 </a:t>
            </a:r>
            <a:endParaRPr/>
          </a:p>
        </p:txBody>
      </p:sp>
      <p:pic>
        <p:nvPicPr>
          <p:cNvPr id="12432" name="Google Shape;12432;p106"/>
          <p:cNvPicPr preferRelativeResize="0"/>
          <p:nvPr/>
        </p:nvPicPr>
        <p:blipFill rotWithShape="1">
          <a:blip r:embed="rId5">
            <a:alphaModFix/>
          </a:blip>
          <a:srcRect b="0" l="0" r="0" t="0"/>
          <a:stretch/>
        </p:blipFill>
        <p:spPr>
          <a:xfrm rot="8475332">
            <a:off x="5353746" y="748029"/>
            <a:ext cx="1113833" cy="1049726"/>
          </a:xfrm>
          <a:prstGeom prst="rect">
            <a:avLst/>
          </a:prstGeom>
          <a:noFill/>
          <a:ln>
            <a:noFill/>
          </a:ln>
        </p:spPr>
      </p:pic>
      <p:pic>
        <p:nvPicPr>
          <p:cNvPr id="12433" name="Google Shape;12433;p106"/>
          <p:cNvPicPr preferRelativeResize="0"/>
          <p:nvPr/>
        </p:nvPicPr>
        <p:blipFill rotWithShape="1">
          <a:blip r:embed="rId6">
            <a:alphaModFix/>
          </a:blip>
          <a:srcRect b="0" l="0" r="0" t="0"/>
          <a:stretch/>
        </p:blipFill>
        <p:spPr>
          <a:xfrm rot="-9046405">
            <a:off x="6568699" y="1291999"/>
            <a:ext cx="727614" cy="685737"/>
          </a:xfrm>
          <a:prstGeom prst="rect">
            <a:avLst/>
          </a:prstGeom>
          <a:noFill/>
          <a:ln>
            <a:noFill/>
          </a:ln>
        </p:spPr>
      </p:pic>
      <p:pic>
        <p:nvPicPr>
          <p:cNvPr id="12434" name="Google Shape;12434;p106"/>
          <p:cNvPicPr preferRelativeResize="0"/>
          <p:nvPr/>
        </p:nvPicPr>
        <p:blipFill rotWithShape="1">
          <a:blip r:embed="rId5">
            <a:alphaModFix/>
          </a:blip>
          <a:srcRect b="0" l="0" r="0" t="0"/>
          <a:stretch/>
        </p:blipFill>
        <p:spPr>
          <a:xfrm rot="-9155791">
            <a:off x="2401459" y="1375822"/>
            <a:ext cx="1109598" cy="1045735"/>
          </a:xfrm>
          <a:prstGeom prst="rect">
            <a:avLst/>
          </a:prstGeom>
          <a:noFill/>
          <a:ln>
            <a:noFill/>
          </a:ln>
        </p:spPr>
      </p:pic>
      <p:pic>
        <p:nvPicPr>
          <p:cNvPr id="12435" name="Google Shape;12435;p106"/>
          <p:cNvPicPr preferRelativeResize="0"/>
          <p:nvPr/>
        </p:nvPicPr>
        <p:blipFill rotWithShape="1">
          <a:blip r:embed="rId5">
            <a:alphaModFix/>
          </a:blip>
          <a:srcRect b="0" l="0" r="0" t="0"/>
          <a:stretch/>
        </p:blipFill>
        <p:spPr>
          <a:xfrm rot="8518561">
            <a:off x="1172527" y="783394"/>
            <a:ext cx="1109598" cy="1045735"/>
          </a:xfrm>
          <a:prstGeom prst="rect">
            <a:avLst/>
          </a:prstGeom>
          <a:noFill/>
          <a:ln>
            <a:noFill/>
          </a:ln>
        </p:spPr>
      </p:pic>
      <p:grpSp>
        <p:nvGrpSpPr>
          <p:cNvPr id="12436" name="Google Shape;12436;p106"/>
          <p:cNvGrpSpPr/>
          <p:nvPr/>
        </p:nvGrpSpPr>
        <p:grpSpPr>
          <a:xfrm>
            <a:off x="4212259" y="706027"/>
            <a:ext cx="4107612" cy="1628595"/>
            <a:chOff x="4212259" y="706027"/>
            <a:chExt cx="4107612" cy="1628595"/>
          </a:xfrm>
        </p:grpSpPr>
        <p:grpSp>
          <p:nvGrpSpPr>
            <p:cNvPr id="12437" name="Google Shape;12437;p106"/>
            <p:cNvGrpSpPr/>
            <p:nvPr/>
          </p:nvGrpSpPr>
          <p:grpSpPr>
            <a:xfrm>
              <a:off x="4212259" y="706027"/>
              <a:ext cx="4107612" cy="1499381"/>
              <a:chOff x="4212259" y="706027"/>
              <a:chExt cx="4107612" cy="1499381"/>
            </a:xfrm>
          </p:grpSpPr>
          <p:cxnSp>
            <p:nvCxnSpPr>
              <p:cNvPr id="12438" name="Google Shape;12438;p106"/>
              <p:cNvCxnSpPr/>
              <p:nvPr/>
            </p:nvCxnSpPr>
            <p:spPr>
              <a:xfrm>
                <a:off x="5213463" y="147744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439" name="Google Shape;12439;p106"/>
              <p:cNvCxnSpPr/>
              <p:nvPr/>
            </p:nvCxnSpPr>
            <p:spPr>
              <a:xfrm flipH="1">
                <a:off x="6360413" y="864622"/>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440" name="Google Shape;12440;p106"/>
              <p:cNvSpPr txBox="1"/>
              <p:nvPr/>
            </p:nvSpPr>
            <p:spPr>
              <a:xfrm>
                <a:off x="5193602" y="1327043"/>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441" name="Google Shape;12441;p106"/>
              <p:cNvSpPr txBox="1"/>
              <p:nvPr/>
            </p:nvSpPr>
            <p:spPr>
              <a:xfrm>
                <a:off x="6556552" y="706027"/>
                <a:ext cx="206335"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442" name="Google Shape;12442;p106"/>
              <p:cNvCxnSpPr/>
              <p:nvPr/>
            </p:nvCxnSpPr>
            <p:spPr>
              <a:xfrm>
                <a:off x="4224719" y="1998843"/>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443" name="Google Shape;12443;p106"/>
              <p:cNvSpPr txBox="1"/>
              <p:nvPr/>
            </p:nvSpPr>
            <p:spPr>
              <a:xfrm>
                <a:off x="4212259" y="1821820"/>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444" name="Google Shape;12444;p106"/>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445" name="Google Shape;12445;p106"/>
            <p:cNvCxnSpPr/>
            <p:nvPr/>
          </p:nvCxnSpPr>
          <p:spPr>
            <a:xfrm flipH="1">
              <a:off x="7885909" y="2185185"/>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grpSp>
        <p:nvGrpSpPr>
          <p:cNvPr id="12446" name="Google Shape;12446;p106"/>
          <p:cNvGrpSpPr/>
          <p:nvPr/>
        </p:nvGrpSpPr>
        <p:grpSpPr>
          <a:xfrm>
            <a:off x="14415" y="702771"/>
            <a:ext cx="4145331" cy="1618515"/>
            <a:chOff x="14415" y="702771"/>
            <a:chExt cx="4145331" cy="1618515"/>
          </a:xfrm>
        </p:grpSpPr>
        <p:grpSp>
          <p:nvGrpSpPr>
            <p:cNvPr id="12447" name="Google Shape;12447;p106"/>
            <p:cNvGrpSpPr/>
            <p:nvPr/>
          </p:nvGrpSpPr>
          <p:grpSpPr>
            <a:xfrm>
              <a:off x="14415" y="702771"/>
              <a:ext cx="4145331" cy="1518378"/>
              <a:chOff x="4174540" y="687030"/>
              <a:chExt cx="4145331" cy="1518378"/>
            </a:xfrm>
          </p:grpSpPr>
          <p:cxnSp>
            <p:nvCxnSpPr>
              <p:cNvPr id="12448" name="Google Shape;12448;p106"/>
              <p:cNvCxnSpPr/>
              <p:nvPr/>
            </p:nvCxnSpPr>
            <p:spPr>
              <a:xfrm>
                <a:off x="5168359" y="1474658"/>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449" name="Google Shape;12449;p106"/>
              <p:cNvCxnSpPr/>
              <p:nvPr/>
            </p:nvCxnSpPr>
            <p:spPr>
              <a:xfrm flipH="1">
                <a:off x="6317516" y="84354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450" name="Google Shape;12450;p106"/>
              <p:cNvSpPr txBox="1"/>
              <p:nvPr/>
            </p:nvSpPr>
            <p:spPr>
              <a:xfrm>
                <a:off x="5146525" y="1291119"/>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451" name="Google Shape;12451;p106"/>
              <p:cNvSpPr txBox="1"/>
              <p:nvPr/>
            </p:nvSpPr>
            <p:spPr>
              <a:xfrm>
                <a:off x="6510928" y="687030"/>
                <a:ext cx="206335" cy="215444"/>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452" name="Google Shape;12452;p106"/>
              <p:cNvCxnSpPr/>
              <p:nvPr/>
            </p:nvCxnSpPr>
            <p:spPr>
              <a:xfrm>
                <a:off x="4198125" y="1983627"/>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453" name="Google Shape;12453;p106"/>
              <p:cNvSpPr txBox="1"/>
              <p:nvPr/>
            </p:nvSpPr>
            <p:spPr>
              <a:xfrm>
                <a:off x="4174540" y="1820760"/>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454" name="Google Shape;12454;p106"/>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455" name="Google Shape;12455;p106"/>
            <p:cNvCxnSpPr/>
            <p:nvPr/>
          </p:nvCxnSpPr>
          <p:spPr>
            <a:xfrm flipH="1">
              <a:off x="3696128" y="2171849"/>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2456" name="Google Shape;12456;p106"/>
          <p:cNvSpPr/>
          <p:nvPr/>
        </p:nvSpPr>
        <p:spPr>
          <a:xfrm>
            <a:off x="935857" y="3756714"/>
            <a:ext cx="2707921" cy="30777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457" name="Google Shape;12457;p106"/>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106</a:t>
            </a:r>
            <a:endParaRPr sz="1350">
              <a:solidFill>
                <a:schemeClr val="dk1"/>
              </a:solidFill>
              <a:latin typeface="Calibri"/>
              <a:ea typeface="Calibri"/>
              <a:cs typeface="Calibri"/>
              <a:sym typeface="Calibri"/>
            </a:endParaRPr>
          </a:p>
        </p:txBody>
      </p:sp>
      <p:pic>
        <p:nvPicPr>
          <p:cNvPr id="12458" name="Google Shape;12458;p106"/>
          <p:cNvPicPr preferRelativeResize="0"/>
          <p:nvPr/>
        </p:nvPicPr>
        <p:blipFill rotWithShape="1">
          <a:blip r:embed="rId10">
            <a:alphaModFix/>
          </a:blip>
          <a:srcRect b="0" l="0" r="0" t="0"/>
          <a:stretch/>
        </p:blipFill>
        <p:spPr>
          <a:xfrm rot="1436322">
            <a:off x="7327637" y="1972702"/>
            <a:ext cx="420420" cy="39829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2" name="Shape 12462"/>
        <p:cNvGrpSpPr/>
        <p:nvPr/>
      </p:nvGrpSpPr>
      <p:grpSpPr>
        <a:xfrm>
          <a:off x="0" y="0"/>
          <a:ext cx="0" cy="0"/>
          <a:chOff x="0" y="0"/>
          <a:chExt cx="0" cy="0"/>
        </a:xfrm>
      </p:grpSpPr>
      <p:pic>
        <p:nvPicPr>
          <p:cNvPr id="12463" name="Google Shape;12463;p107"/>
          <p:cNvPicPr preferRelativeResize="0"/>
          <p:nvPr/>
        </p:nvPicPr>
        <p:blipFill rotWithShape="1">
          <a:blip r:embed="rId3">
            <a:alphaModFix/>
          </a:blip>
          <a:srcRect b="0" l="0" r="0" t="0"/>
          <a:stretch/>
        </p:blipFill>
        <p:spPr>
          <a:xfrm>
            <a:off x="4602856" y="919008"/>
            <a:ext cx="3647513" cy="3121512"/>
          </a:xfrm>
          <a:prstGeom prst="rect">
            <a:avLst/>
          </a:prstGeom>
          <a:noFill/>
          <a:ln>
            <a:noFill/>
          </a:ln>
        </p:spPr>
      </p:pic>
      <p:pic>
        <p:nvPicPr>
          <p:cNvPr id="12464" name="Google Shape;12464;p107"/>
          <p:cNvPicPr preferRelativeResize="0"/>
          <p:nvPr/>
        </p:nvPicPr>
        <p:blipFill rotWithShape="1">
          <a:blip r:embed="rId4">
            <a:alphaModFix/>
          </a:blip>
          <a:srcRect b="0" l="0" r="0" t="0"/>
          <a:stretch/>
        </p:blipFill>
        <p:spPr>
          <a:xfrm>
            <a:off x="408588" y="911345"/>
            <a:ext cx="3630859" cy="3114623"/>
          </a:xfrm>
          <a:prstGeom prst="rect">
            <a:avLst/>
          </a:prstGeom>
          <a:noFill/>
          <a:ln>
            <a:noFill/>
          </a:ln>
        </p:spPr>
      </p:pic>
      <p:sp>
        <p:nvSpPr>
          <p:cNvPr id="12465" name="Google Shape;12465;p107"/>
          <p:cNvSpPr txBox="1"/>
          <p:nvPr>
            <p:ph type="title"/>
          </p:nvPr>
        </p:nvSpPr>
        <p:spPr>
          <a:xfrm>
            <a:off x="0" y="0"/>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a:t>
            </a:r>
            <a:endParaRPr/>
          </a:p>
        </p:txBody>
      </p:sp>
      <p:sp>
        <p:nvSpPr>
          <p:cNvPr id="12466" name="Google Shape;12466;p107"/>
          <p:cNvSpPr txBox="1"/>
          <p:nvPr/>
        </p:nvSpPr>
        <p:spPr>
          <a:xfrm>
            <a:off x="1129334" y="4040520"/>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6</a:t>
            </a:r>
            <a:endParaRPr/>
          </a:p>
        </p:txBody>
      </p:sp>
      <p:sp>
        <p:nvSpPr>
          <p:cNvPr id="12467" name="Google Shape;12467;p107"/>
          <p:cNvSpPr txBox="1"/>
          <p:nvPr/>
        </p:nvSpPr>
        <p:spPr>
          <a:xfrm>
            <a:off x="5323602" y="4035304"/>
            <a:ext cx="2197396"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2"/>
                </a:solidFill>
                <a:latin typeface="Calibri"/>
                <a:ea typeface="Calibri"/>
                <a:cs typeface="Calibri"/>
                <a:sym typeface="Calibri"/>
              </a:rPr>
              <a:t>W = 7</a:t>
            </a:r>
            <a:endParaRPr/>
          </a:p>
        </p:txBody>
      </p:sp>
      <p:grpSp>
        <p:nvGrpSpPr>
          <p:cNvPr id="12468" name="Google Shape;12468;p107"/>
          <p:cNvGrpSpPr/>
          <p:nvPr/>
        </p:nvGrpSpPr>
        <p:grpSpPr>
          <a:xfrm>
            <a:off x="37942" y="4412852"/>
            <a:ext cx="2494529" cy="1717583"/>
            <a:chOff x="4388382" y="2566254"/>
            <a:chExt cx="2271478" cy="1564004"/>
          </a:xfrm>
        </p:grpSpPr>
        <p:sp>
          <p:nvSpPr>
            <p:cNvPr id="12469" name="Google Shape;12469;p10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70" name="Google Shape;12470;p10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71" name="Google Shape;12471;p10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72" name="Google Shape;12472;p10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73" name="Google Shape;12473;p10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74" name="Google Shape;12474;p10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75" name="Google Shape;12475;p10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76" name="Google Shape;12476;p10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77" name="Google Shape;12477;p10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78" name="Google Shape;12478;p10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79" name="Google Shape;12479;p10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80" name="Google Shape;12480;p10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81" name="Google Shape;12481;p10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2" name="Google Shape;12482;p10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3" name="Google Shape;12483;p10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4" name="Google Shape;12484;p10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5" name="Google Shape;12485;p10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6" name="Google Shape;12486;p10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7" name="Google Shape;12487;p10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8" name="Google Shape;12488;p10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89" name="Google Shape;12489;p10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0" name="Google Shape;12490;p10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1" name="Google Shape;12491;p10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92" name="Google Shape;12492;p10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3" name="Google Shape;12493;p10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4" name="Google Shape;12494;p10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5" name="Google Shape;12495;p10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6" name="Google Shape;12496;p10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497" name="Google Shape;12497;p10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8" name="Google Shape;12498;p10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499" name="Google Shape;12499;p10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0" name="Google Shape;12500;p10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1" name="Google Shape;12501;p10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2" name="Google Shape;12502;p10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3" name="Google Shape;12503;p10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04" name="Google Shape;12504;p10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5" name="Google Shape;12505;p10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6" name="Google Shape;12506;p10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7" name="Google Shape;12507;p10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8" name="Google Shape;12508;p10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09" name="Google Shape;12509;p10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10" name="Google Shape;12510;p10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11" name="Google Shape;12511;p10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12" name="Google Shape;12512;p10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13" name="Google Shape;12513;p10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14" name="Google Shape;12514;p10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15" name="Google Shape;12515;p10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16" name="Google Shape;12516;p10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17" name="Google Shape;12517;p10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18" name="Google Shape;12518;p10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19" name="Google Shape;12519;p10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20" name="Google Shape;12520;p10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21" name="Google Shape;12521;p10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22" name="Google Shape;12522;p10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23" name="Google Shape;12523;p10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2524" name="Google Shape;12524;p107"/>
          <p:cNvGrpSpPr/>
          <p:nvPr/>
        </p:nvGrpSpPr>
        <p:grpSpPr>
          <a:xfrm>
            <a:off x="7096792" y="-912444"/>
            <a:ext cx="2494529" cy="1717583"/>
            <a:chOff x="4388382" y="2566254"/>
            <a:chExt cx="2271478" cy="1564004"/>
          </a:xfrm>
        </p:grpSpPr>
        <p:sp>
          <p:nvSpPr>
            <p:cNvPr id="12525" name="Google Shape;12525;p10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26" name="Google Shape;12526;p10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27" name="Google Shape;12527;p10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28" name="Google Shape;12528;p10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29" name="Google Shape;12529;p10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0" name="Google Shape;12530;p10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1" name="Google Shape;12531;p10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2" name="Google Shape;12532;p10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3" name="Google Shape;12533;p10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4" name="Google Shape;12534;p10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5" name="Google Shape;12535;p10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6" name="Google Shape;12536;p10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7" name="Google Shape;12537;p10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8" name="Google Shape;12538;p10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39" name="Google Shape;12539;p10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0" name="Google Shape;12540;p10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1" name="Google Shape;12541;p10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2" name="Google Shape;12542;p10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3" name="Google Shape;12543;p10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4" name="Google Shape;12544;p10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5" name="Google Shape;12545;p10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6" name="Google Shape;12546;p10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7" name="Google Shape;12547;p10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8" name="Google Shape;12548;p10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49" name="Google Shape;12549;p10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0" name="Google Shape;12550;p10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1" name="Google Shape;12551;p10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2" name="Google Shape;12552;p10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3" name="Google Shape;12553;p10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4" name="Google Shape;12554;p10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5" name="Google Shape;12555;p10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6" name="Google Shape;12556;p10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7" name="Google Shape;12557;p10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8" name="Google Shape;12558;p10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59" name="Google Shape;12559;p10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0" name="Google Shape;12560;p10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1" name="Google Shape;12561;p10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2" name="Google Shape;12562;p10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3" name="Google Shape;12563;p10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4" name="Google Shape;12564;p10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5" name="Google Shape;12565;p10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6" name="Google Shape;12566;p10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7" name="Google Shape;12567;p10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8" name="Google Shape;12568;p10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69" name="Google Shape;12569;p10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0" name="Google Shape;12570;p10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1" name="Google Shape;12571;p10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2" name="Google Shape;12572;p10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3" name="Google Shape;12573;p10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4" name="Google Shape;12574;p10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5" name="Google Shape;12575;p10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6" name="Google Shape;12576;p10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7" name="Google Shape;12577;p10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8" name="Google Shape;12578;p10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sp>
          <p:nvSpPr>
            <p:cNvPr id="12579" name="Google Shape;12579;p10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lt2"/>
                </a:solidFill>
                <a:latin typeface="Calibri"/>
                <a:ea typeface="Calibri"/>
                <a:cs typeface="Calibri"/>
                <a:sym typeface="Calibri"/>
              </a:endParaRPr>
            </a:p>
          </p:txBody>
        </p:sp>
      </p:grpSp>
      <p:grpSp>
        <p:nvGrpSpPr>
          <p:cNvPr id="12580" name="Google Shape;12580;p107"/>
          <p:cNvGrpSpPr/>
          <p:nvPr/>
        </p:nvGrpSpPr>
        <p:grpSpPr>
          <a:xfrm rot="10800000">
            <a:off x="4602857" y="-953907"/>
            <a:ext cx="2494529" cy="1717583"/>
            <a:chOff x="4388382" y="2566254"/>
            <a:chExt cx="2271478" cy="1564004"/>
          </a:xfrm>
        </p:grpSpPr>
        <p:sp>
          <p:nvSpPr>
            <p:cNvPr id="12581" name="Google Shape;12581;p10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82" name="Google Shape;12582;p10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83" name="Google Shape;12583;p10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84" name="Google Shape;12584;p10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85" name="Google Shape;12585;p10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86" name="Google Shape;12586;p10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87" name="Google Shape;12587;p10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88" name="Google Shape;12588;p10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89" name="Google Shape;12589;p10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90" name="Google Shape;12590;p10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91" name="Google Shape;12591;p10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92" name="Google Shape;12592;p10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593" name="Google Shape;12593;p10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94" name="Google Shape;12594;p10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95" name="Google Shape;12595;p10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96" name="Google Shape;12596;p10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97" name="Google Shape;12597;p10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98" name="Google Shape;12598;p10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599" name="Google Shape;12599;p10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0" name="Google Shape;12600;p10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1" name="Google Shape;12601;p10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2" name="Google Shape;12602;p10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3" name="Google Shape;12603;p10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04" name="Google Shape;12604;p10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5" name="Google Shape;12605;p10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6" name="Google Shape;12606;p10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7" name="Google Shape;12607;p10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08" name="Google Shape;12608;p10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09" name="Google Shape;12609;p10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0" name="Google Shape;12610;p10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1" name="Google Shape;12611;p10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2" name="Google Shape;12612;p10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3" name="Google Shape;12613;p10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4" name="Google Shape;12614;p10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5" name="Google Shape;12615;p10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16" name="Google Shape;12616;p10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7" name="Google Shape;12617;p10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8" name="Google Shape;12618;p10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19" name="Google Shape;12619;p10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20" name="Google Shape;12620;p10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21" name="Google Shape;12621;p10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22" name="Google Shape;12622;p10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23" name="Google Shape;12623;p10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24" name="Google Shape;12624;p10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25" name="Google Shape;12625;p10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26" name="Google Shape;12626;p10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27" name="Google Shape;12627;p10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28" name="Google Shape;12628;p10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29" name="Google Shape;12629;p10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30" name="Google Shape;12630;p10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31" name="Google Shape;12631;p10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32" name="Google Shape;12632;p10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33" name="Google Shape;12633;p10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34" name="Google Shape;12634;p10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35" name="Google Shape;12635;p10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2636" name="Google Shape;12636;p107"/>
          <p:cNvSpPr/>
          <p:nvPr/>
        </p:nvSpPr>
        <p:spPr>
          <a:xfrm>
            <a:off x="4569926" y="748198"/>
            <a:ext cx="964835"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16 </a:t>
            </a:r>
            <a:endParaRPr/>
          </a:p>
        </p:txBody>
      </p:sp>
      <p:sp>
        <p:nvSpPr>
          <p:cNvPr id="12637" name="Google Shape;12637;p107"/>
          <p:cNvSpPr/>
          <p:nvPr/>
        </p:nvSpPr>
        <p:spPr>
          <a:xfrm flipH="1">
            <a:off x="422556" y="722145"/>
            <a:ext cx="723274"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700">
                <a:solidFill>
                  <a:schemeClr val="dk2"/>
                </a:solidFill>
                <a:latin typeface="Calibri"/>
                <a:ea typeface="Calibri"/>
                <a:cs typeface="Calibri"/>
                <a:sym typeface="Calibri"/>
              </a:rPr>
              <a:t>15 </a:t>
            </a:r>
            <a:endParaRPr/>
          </a:p>
        </p:txBody>
      </p:sp>
      <p:pic>
        <p:nvPicPr>
          <p:cNvPr id="12638" name="Google Shape;12638;p107"/>
          <p:cNvPicPr preferRelativeResize="0"/>
          <p:nvPr/>
        </p:nvPicPr>
        <p:blipFill rotWithShape="1">
          <a:blip r:embed="rId5">
            <a:alphaModFix/>
          </a:blip>
          <a:srcRect b="0" l="0" r="0" t="0"/>
          <a:stretch/>
        </p:blipFill>
        <p:spPr>
          <a:xfrm rot="-9046405">
            <a:off x="6553326" y="1281051"/>
            <a:ext cx="731494" cy="689393"/>
          </a:xfrm>
          <a:prstGeom prst="rect">
            <a:avLst/>
          </a:prstGeom>
          <a:noFill/>
          <a:ln>
            <a:noFill/>
          </a:ln>
        </p:spPr>
      </p:pic>
      <p:pic>
        <p:nvPicPr>
          <p:cNvPr id="12639" name="Google Shape;12639;p107"/>
          <p:cNvPicPr preferRelativeResize="0"/>
          <p:nvPr/>
        </p:nvPicPr>
        <p:blipFill rotWithShape="1">
          <a:blip r:embed="rId6">
            <a:alphaModFix/>
          </a:blip>
          <a:srcRect b="0" l="0" r="0" t="0"/>
          <a:stretch/>
        </p:blipFill>
        <p:spPr>
          <a:xfrm rot="-9155791">
            <a:off x="2401459" y="1375822"/>
            <a:ext cx="1109598" cy="1045735"/>
          </a:xfrm>
          <a:prstGeom prst="rect">
            <a:avLst/>
          </a:prstGeom>
          <a:noFill/>
          <a:ln>
            <a:noFill/>
          </a:ln>
        </p:spPr>
      </p:pic>
      <p:pic>
        <p:nvPicPr>
          <p:cNvPr id="12640" name="Google Shape;12640;p107"/>
          <p:cNvPicPr preferRelativeResize="0"/>
          <p:nvPr/>
        </p:nvPicPr>
        <p:blipFill rotWithShape="1">
          <a:blip r:embed="rId6">
            <a:alphaModFix/>
          </a:blip>
          <a:srcRect b="0" l="0" r="0" t="0"/>
          <a:stretch/>
        </p:blipFill>
        <p:spPr>
          <a:xfrm rot="8818990">
            <a:off x="1175747" y="755272"/>
            <a:ext cx="1109598" cy="1045735"/>
          </a:xfrm>
          <a:prstGeom prst="rect">
            <a:avLst/>
          </a:prstGeom>
          <a:noFill/>
          <a:ln>
            <a:noFill/>
          </a:ln>
        </p:spPr>
      </p:pic>
      <p:pic>
        <p:nvPicPr>
          <p:cNvPr id="12641" name="Google Shape;12641;p107"/>
          <p:cNvPicPr preferRelativeResize="0"/>
          <p:nvPr/>
        </p:nvPicPr>
        <p:blipFill rotWithShape="1">
          <a:blip r:embed="rId6">
            <a:alphaModFix/>
          </a:blip>
          <a:srcRect b="0" l="0" r="0" t="0"/>
          <a:stretch/>
        </p:blipFill>
        <p:spPr>
          <a:xfrm rot="8371373">
            <a:off x="5345414" y="774673"/>
            <a:ext cx="1113833" cy="1049726"/>
          </a:xfrm>
          <a:prstGeom prst="rect">
            <a:avLst/>
          </a:prstGeom>
          <a:noFill/>
          <a:ln>
            <a:noFill/>
          </a:ln>
        </p:spPr>
      </p:pic>
      <p:grpSp>
        <p:nvGrpSpPr>
          <p:cNvPr id="12642" name="Google Shape;12642;p107"/>
          <p:cNvGrpSpPr/>
          <p:nvPr/>
        </p:nvGrpSpPr>
        <p:grpSpPr>
          <a:xfrm>
            <a:off x="4189677" y="733700"/>
            <a:ext cx="4130194" cy="1560979"/>
            <a:chOff x="4189677" y="733700"/>
            <a:chExt cx="4130194" cy="1560979"/>
          </a:xfrm>
        </p:grpSpPr>
        <p:grpSp>
          <p:nvGrpSpPr>
            <p:cNvPr id="12643" name="Google Shape;12643;p107"/>
            <p:cNvGrpSpPr/>
            <p:nvPr/>
          </p:nvGrpSpPr>
          <p:grpSpPr>
            <a:xfrm>
              <a:off x="4189677" y="733700"/>
              <a:ext cx="4130194" cy="1471708"/>
              <a:chOff x="4189677" y="733700"/>
              <a:chExt cx="4130194" cy="1471708"/>
            </a:xfrm>
          </p:grpSpPr>
          <p:cxnSp>
            <p:nvCxnSpPr>
              <p:cNvPr id="12644" name="Google Shape;12644;p107"/>
              <p:cNvCxnSpPr/>
              <p:nvPr/>
            </p:nvCxnSpPr>
            <p:spPr>
              <a:xfrm>
                <a:off x="5213463" y="1495849"/>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645" name="Google Shape;12645;p107"/>
              <p:cNvCxnSpPr/>
              <p:nvPr/>
            </p:nvCxnSpPr>
            <p:spPr>
              <a:xfrm flipH="1">
                <a:off x="6360413" y="904456"/>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646" name="Google Shape;12646;p107"/>
              <p:cNvSpPr txBox="1"/>
              <p:nvPr/>
            </p:nvSpPr>
            <p:spPr>
              <a:xfrm>
                <a:off x="5193602" y="1303639"/>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647" name="Google Shape;12647;p107"/>
              <p:cNvSpPr txBox="1"/>
              <p:nvPr/>
            </p:nvSpPr>
            <p:spPr>
              <a:xfrm>
                <a:off x="6575294" y="733700"/>
                <a:ext cx="206335"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648" name="Google Shape;12648;p107"/>
              <p:cNvCxnSpPr/>
              <p:nvPr/>
            </p:nvCxnSpPr>
            <p:spPr>
              <a:xfrm>
                <a:off x="4224589" y="2007754"/>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649" name="Google Shape;12649;p107"/>
              <p:cNvSpPr txBox="1"/>
              <p:nvPr/>
            </p:nvSpPr>
            <p:spPr>
              <a:xfrm>
                <a:off x="4189677" y="1839922"/>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650" name="Google Shape;12650;p107"/>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651" name="Google Shape;12651;p107"/>
            <p:cNvCxnSpPr/>
            <p:nvPr/>
          </p:nvCxnSpPr>
          <p:spPr>
            <a:xfrm flipH="1">
              <a:off x="7890110" y="2145242"/>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grpSp>
        <p:nvGrpSpPr>
          <p:cNvPr id="12652" name="Google Shape;12652;p107"/>
          <p:cNvGrpSpPr/>
          <p:nvPr/>
        </p:nvGrpSpPr>
        <p:grpSpPr>
          <a:xfrm>
            <a:off x="11082" y="697726"/>
            <a:ext cx="4148664" cy="1637032"/>
            <a:chOff x="11082" y="697726"/>
            <a:chExt cx="4148664" cy="1637032"/>
          </a:xfrm>
        </p:grpSpPr>
        <p:grpSp>
          <p:nvGrpSpPr>
            <p:cNvPr id="12653" name="Google Shape;12653;p107"/>
            <p:cNvGrpSpPr/>
            <p:nvPr/>
          </p:nvGrpSpPr>
          <p:grpSpPr>
            <a:xfrm>
              <a:off x="11082" y="697726"/>
              <a:ext cx="4148664" cy="1523423"/>
              <a:chOff x="4171207" y="681985"/>
              <a:chExt cx="4148664" cy="1523423"/>
            </a:xfrm>
          </p:grpSpPr>
          <p:cxnSp>
            <p:nvCxnSpPr>
              <p:cNvPr id="12654" name="Google Shape;12654;p107"/>
              <p:cNvCxnSpPr/>
              <p:nvPr/>
            </p:nvCxnSpPr>
            <p:spPr>
              <a:xfrm>
                <a:off x="5195095" y="1448085"/>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655" name="Google Shape;12655;p107"/>
              <p:cNvCxnSpPr/>
              <p:nvPr/>
            </p:nvCxnSpPr>
            <p:spPr>
              <a:xfrm flipH="1">
                <a:off x="6311717" y="835048"/>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656" name="Google Shape;12656;p107"/>
              <p:cNvSpPr txBox="1"/>
              <p:nvPr/>
            </p:nvSpPr>
            <p:spPr>
              <a:xfrm>
                <a:off x="5178429" y="1275337"/>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657" name="Google Shape;12657;p107"/>
              <p:cNvSpPr txBox="1"/>
              <p:nvPr/>
            </p:nvSpPr>
            <p:spPr>
              <a:xfrm>
                <a:off x="6513406" y="681985"/>
                <a:ext cx="206335" cy="215444"/>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658" name="Google Shape;12658;p107"/>
              <p:cNvCxnSpPr/>
              <p:nvPr/>
            </p:nvCxnSpPr>
            <p:spPr>
              <a:xfrm>
                <a:off x="4199484" y="1974222"/>
                <a:ext cx="359685" cy="89715"/>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659" name="Google Shape;12659;p107"/>
              <p:cNvSpPr txBox="1"/>
              <p:nvPr/>
            </p:nvSpPr>
            <p:spPr>
              <a:xfrm>
                <a:off x="4171207" y="1810785"/>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660" name="Google Shape;12660;p107"/>
              <p:cNvSpPr txBox="1"/>
              <p:nvPr/>
            </p:nvSpPr>
            <p:spPr>
              <a:xfrm>
                <a:off x="8113536" y="1989964"/>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grpSp>
        <p:cxnSp>
          <p:nvCxnSpPr>
            <p:cNvPr id="12661" name="Google Shape;12661;p107"/>
            <p:cNvCxnSpPr/>
            <p:nvPr/>
          </p:nvCxnSpPr>
          <p:spPr>
            <a:xfrm flipH="1">
              <a:off x="3729985" y="2185321"/>
              <a:ext cx="429761" cy="149437"/>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sp>
        <p:nvSpPr>
          <p:cNvPr id="12662" name="Google Shape;12662;p107"/>
          <p:cNvSpPr/>
          <p:nvPr/>
        </p:nvSpPr>
        <p:spPr>
          <a:xfrm>
            <a:off x="935857" y="3756714"/>
            <a:ext cx="2707921" cy="307777"/>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663" name="Google Shape;12663;p107"/>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107</a:t>
            </a:r>
            <a:endParaRPr sz="1350">
              <a:solidFill>
                <a:schemeClr val="dk1"/>
              </a:solidFill>
              <a:latin typeface="Calibri"/>
              <a:ea typeface="Calibri"/>
              <a:cs typeface="Calibri"/>
              <a:sym typeface="Calibri"/>
            </a:endParaRPr>
          </a:p>
        </p:txBody>
      </p:sp>
      <p:pic>
        <p:nvPicPr>
          <p:cNvPr id="12664" name="Google Shape;12664;p107"/>
          <p:cNvPicPr preferRelativeResize="0"/>
          <p:nvPr/>
        </p:nvPicPr>
        <p:blipFill rotWithShape="1">
          <a:blip r:embed="rId10">
            <a:alphaModFix/>
          </a:blip>
          <a:srcRect b="0" l="0" r="0" t="0"/>
          <a:stretch/>
        </p:blipFill>
        <p:spPr>
          <a:xfrm rot="1436322">
            <a:off x="7310788" y="1968780"/>
            <a:ext cx="420420" cy="3982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8" name="Shape 12668"/>
        <p:cNvGrpSpPr/>
        <p:nvPr/>
      </p:nvGrpSpPr>
      <p:grpSpPr>
        <a:xfrm>
          <a:off x="0" y="0"/>
          <a:ext cx="0" cy="0"/>
          <a:chOff x="0" y="0"/>
          <a:chExt cx="0" cy="0"/>
        </a:xfrm>
      </p:grpSpPr>
      <p:sp>
        <p:nvSpPr>
          <p:cNvPr id="12669" name="Google Shape;12669;p108"/>
          <p:cNvSpPr txBox="1"/>
          <p:nvPr>
            <p:ph type="title"/>
          </p:nvPr>
        </p:nvSpPr>
        <p:spPr>
          <a:xfrm>
            <a:off x="-18447" y="15312"/>
            <a:ext cx="4701084"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Самый «худший» вариант - 16</a:t>
            </a:r>
            <a:endParaRPr/>
          </a:p>
        </p:txBody>
      </p:sp>
      <p:grpSp>
        <p:nvGrpSpPr>
          <p:cNvPr id="12670" name="Google Shape;12670;p108"/>
          <p:cNvGrpSpPr/>
          <p:nvPr/>
        </p:nvGrpSpPr>
        <p:grpSpPr>
          <a:xfrm rot="-9034744">
            <a:off x="5238858" y="-221754"/>
            <a:ext cx="4988464" cy="1759046"/>
            <a:chOff x="4602857" y="-953907"/>
            <a:chExt cx="4988464" cy="1759046"/>
          </a:xfrm>
        </p:grpSpPr>
        <p:grpSp>
          <p:nvGrpSpPr>
            <p:cNvPr id="12671" name="Google Shape;12671;p108"/>
            <p:cNvGrpSpPr/>
            <p:nvPr/>
          </p:nvGrpSpPr>
          <p:grpSpPr>
            <a:xfrm>
              <a:off x="6782541" y="-912444"/>
              <a:ext cx="2808780" cy="1717583"/>
              <a:chOff x="4102230" y="2566254"/>
              <a:chExt cx="2557630" cy="1564004"/>
            </a:xfrm>
          </p:grpSpPr>
          <p:sp>
            <p:nvSpPr>
              <p:cNvPr id="12672" name="Google Shape;12672;p10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73" name="Google Shape;12673;p10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74" name="Google Shape;12674;p10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75" name="Google Shape;12675;p10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76" name="Google Shape;12676;p10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77" name="Google Shape;12677;p10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78" name="Google Shape;12678;p10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79" name="Google Shape;12679;p10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80" name="Google Shape;12680;p10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81" name="Google Shape;12681;p10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82" name="Google Shape;12682;p10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83" name="Google Shape;12683;p10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84" name="Google Shape;12684;p10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85" name="Google Shape;12685;p108"/>
              <p:cNvSpPr/>
              <p:nvPr/>
            </p:nvSpPr>
            <p:spPr>
              <a:xfrm>
                <a:off x="4102230" y="2863067"/>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86" name="Google Shape;12686;p10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87" name="Google Shape;12687;p10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88" name="Google Shape;12688;p10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89" name="Google Shape;12689;p10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0" name="Google Shape;12690;p10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1" name="Google Shape;12691;p10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2" name="Google Shape;12692;p10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3" name="Google Shape;12693;p10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4" name="Google Shape;12694;p10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695" name="Google Shape;12695;p10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6" name="Google Shape;12696;p10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7" name="Google Shape;12697;p10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8" name="Google Shape;12698;p10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699" name="Google Shape;12699;p10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00" name="Google Shape;12700;p10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1" name="Google Shape;12701;p10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2" name="Google Shape;12702;p10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3" name="Google Shape;12703;p10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4" name="Google Shape;12704;p10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5" name="Google Shape;12705;p10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6" name="Google Shape;12706;p10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07" name="Google Shape;12707;p10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8" name="Google Shape;12708;p10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09" name="Google Shape;12709;p10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10" name="Google Shape;12710;p10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11" name="Google Shape;12711;p10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12" name="Google Shape;12712;p10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13" name="Google Shape;12713;p10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14" name="Google Shape;12714;p10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15" name="Google Shape;12715;p10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16" name="Google Shape;12716;p10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17" name="Google Shape;12717;p10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18" name="Google Shape;12718;p10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19" name="Google Shape;12719;p10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20" name="Google Shape;12720;p10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21" name="Google Shape;12721;p10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22" name="Google Shape;12722;p10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23" name="Google Shape;12723;p10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24" name="Google Shape;12724;p10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25" name="Google Shape;12725;p10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26" name="Google Shape;12726;p10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2727" name="Google Shape;12727;p108"/>
            <p:cNvGrpSpPr/>
            <p:nvPr/>
          </p:nvGrpSpPr>
          <p:grpSpPr>
            <a:xfrm rot="10800000">
              <a:off x="4602857" y="-953907"/>
              <a:ext cx="2494529" cy="1717583"/>
              <a:chOff x="4388382" y="2566254"/>
              <a:chExt cx="2271478" cy="1564004"/>
            </a:xfrm>
          </p:grpSpPr>
          <p:sp>
            <p:nvSpPr>
              <p:cNvPr id="12728" name="Google Shape;12728;p10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29" name="Google Shape;12729;p10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30" name="Google Shape;12730;p10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31" name="Google Shape;12731;p10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32" name="Google Shape;12732;p10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33" name="Google Shape;12733;p10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34" name="Google Shape;12734;p10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35" name="Google Shape;12735;p10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36" name="Google Shape;12736;p10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37" name="Google Shape;12737;p10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38" name="Google Shape;12738;p10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39" name="Google Shape;12739;p10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40" name="Google Shape;12740;p10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1" name="Google Shape;12741;p10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2" name="Google Shape;12742;p10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3" name="Google Shape;12743;p10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4" name="Google Shape;12744;p10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5" name="Google Shape;12745;p10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6" name="Google Shape;12746;p10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7" name="Google Shape;12747;p10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8" name="Google Shape;12748;p10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49" name="Google Shape;12749;p10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0" name="Google Shape;12750;p10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51" name="Google Shape;12751;p10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2" name="Google Shape;12752;p10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3" name="Google Shape;12753;p10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4" name="Google Shape;12754;p10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5" name="Google Shape;12755;p10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56" name="Google Shape;12756;p10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7" name="Google Shape;12757;p10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8" name="Google Shape;12758;p10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59" name="Google Shape;12759;p10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0" name="Google Shape;12760;p10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1" name="Google Shape;12761;p10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2" name="Google Shape;12762;p10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63" name="Google Shape;12763;p10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4" name="Google Shape;12764;p10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5" name="Google Shape;12765;p10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6" name="Google Shape;12766;p10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7" name="Google Shape;12767;p10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8" name="Google Shape;12768;p10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69" name="Google Shape;12769;p10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70" name="Google Shape;12770;p10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71" name="Google Shape;12771;p10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72" name="Google Shape;12772;p10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73" name="Google Shape;12773;p10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74" name="Google Shape;12774;p10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75" name="Google Shape;12775;p10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76" name="Google Shape;12776;p10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77" name="Google Shape;12777;p10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78" name="Google Shape;12778;p10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79" name="Google Shape;12779;p10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80" name="Google Shape;12780;p10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81" name="Google Shape;12781;p10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82" name="Google Shape;12782;p10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grpSp>
        <p:nvGrpSpPr>
          <p:cNvPr id="12783" name="Google Shape;12783;p108"/>
          <p:cNvGrpSpPr/>
          <p:nvPr/>
        </p:nvGrpSpPr>
        <p:grpSpPr>
          <a:xfrm rot="-9034744">
            <a:off x="-1405783" y="3990133"/>
            <a:ext cx="4988464" cy="1759046"/>
            <a:chOff x="4602857" y="-953907"/>
            <a:chExt cx="4988464" cy="1759046"/>
          </a:xfrm>
        </p:grpSpPr>
        <p:grpSp>
          <p:nvGrpSpPr>
            <p:cNvPr id="12784" name="Google Shape;12784;p108"/>
            <p:cNvGrpSpPr/>
            <p:nvPr/>
          </p:nvGrpSpPr>
          <p:grpSpPr>
            <a:xfrm>
              <a:off x="6782541" y="-912444"/>
              <a:ext cx="2808780" cy="1717583"/>
              <a:chOff x="4102230" y="2566254"/>
              <a:chExt cx="2557630" cy="1564004"/>
            </a:xfrm>
          </p:grpSpPr>
          <p:sp>
            <p:nvSpPr>
              <p:cNvPr id="12785" name="Google Shape;12785;p10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86" name="Google Shape;12786;p10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87" name="Google Shape;12787;p10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88" name="Google Shape;12788;p10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89" name="Google Shape;12789;p10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90" name="Google Shape;12790;p10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91" name="Google Shape;12791;p10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92" name="Google Shape;12792;p10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93" name="Google Shape;12793;p10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94" name="Google Shape;12794;p10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95" name="Google Shape;12795;p10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96" name="Google Shape;12796;p10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797" name="Google Shape;12797;p10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98" name="Google Shape;12798;p108"/>
              <p:cNvSpPr/>
              <p:nvPr/>
            </p:nvSpPr>
            <p:spPr>
              <a:xfrm>
                <a:off x="4102230" y="2863067"/>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799" name="Google Shape;12799;p10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0" name="Google Shape;12800;p10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1" name="Google Shape;12801;p10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2" name="Google Shape;12802;p10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3" name="Google Shape;12803;p10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4" name="Google Shape;12804;p10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5" name="Google Shape;12805;p10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6" name="Google Shape;12806;p10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7" name="Google Shape;12807;p10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08" name="Google Shape;12808;p10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09" name="Google Shape;12809;p10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0" name="Google Shape;12810;p10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1" name="Google Shape;12811;p10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2" name="Google Shape;12812;p10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13" name="Google Shape;12813;p10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4" name="Google Shape;12814;p10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5" name="Google Shape;12815;p10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6" name="Google Shape;12816;p10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7" name="Google Shape;12817;p10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8" name="Google Shape;12818;p10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19" name="Google Shape;12819;p10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20" name="Google Shape;12820;p10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1" name="Google Shape;12821;p10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2" name="Google Shape;12822;p10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3" name="Google Shape;12823;p10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4" name="Google Shape;12824;p10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5" name="Google Shape;12825;p10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6" name="Google Shape;12826;p10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7" name="Google Shape;12827;p10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28" name="Google Shape;12828;p10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29" name="Google Shape;12829;p10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30" name="Google Shape;12830;p10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31" name="Google Shape;12831;p10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32" name="Google Shape;12832;p10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33" name="Google Shape;12833;p10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34" name="Google Shape;12834;p10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35" name="Google Shape;12835;p10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36" name="Google Shape;12836;p10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37" name="Google Shape;12837;p10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38" name="Google Shape;12838;p10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39" name="Google Shape;12839;p10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2840" name="Google Shape;12840;p108"/>
            <p:cNvGrpSpPr/>
            <p:nvPr/>
          </p:nvGrpSpPr>
          <p:grpSpPr>
            <a:xfrm rot="10800000">
              <a:off x="4602857" y="-953907"/>
              <a:ext cx="2494529" cy="1717583"/>
              <a:chOff x="4388382" y="2566254"/>
              <a:chExt cx="2271478" cy="1564004"/>
            </a:xfrm>
          </p:grpSpPr>
          <p:sp>
            <p:nvSpPr>
              <p:cNvPr id="12841" name="Google Shape;12841;p10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42" name="Google Shape;12842;p10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43" name="Google Shape;12843;p10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44" name="Google Shape;12844;p10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45" name="Google Shape;12845;p10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46" name="Google Shape;12846;p10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47" name="Google Shape;12847;p10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48" name="Google Shape;12848;p10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49" name="Google Shape;12849;p10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50" name="Google Shape;12850;p10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51" name="Google Shape;12851;p10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52" name="Google Shape;12852;p10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53" name="Google Shape;12853;p10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54" name="Google Shape;12854;p10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55" name="Google Shape;12855;p10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56" name="Google Shape;12856;p10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57" name="Google Shape;12857;p10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58" name="Google Shape;12858;p10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59" name="Google Shape;12859;p10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0" name="Google Shape;12860;p10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1" name="Google Shape;12861;p10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2" name="Google Shape;12862;p10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3" name="Google Shape;12863;p10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64" name="Google Shape;12864;p10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5" name="Google Shape;12865;p10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6" name="Google Shape;12866;p10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7" name="Google Shape;12867;p10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68" name="Google Shape;12868;p10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69" name="Google Shape;12869;p10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0" name="Google Shape;12870;p10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1" name="Google Shape;12871;p10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2" name="Google Shape;12872;p10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3" name="Google Shape;12873;p10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4" name="Google Shape;12874;p10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5" name="Google Shape;12875;p10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76" name="Google Shape;12876;p10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7" name="Google Shape;12877;p10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8" name="Google Shape;12878;p10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79" name="Google Shape;12879;p10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80" name="Google Shape;12880;p10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81" name="Google Shape;12881;p10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82" name="Google Shape;12882;p10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83" name="Google Shape;12883;p10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84" name="Google Shape;12884;p10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85" name="Google Shape;12885;p10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86" name="Google Shape;12886;p10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87" name="Google Shape;12887;p10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88" name="Google Shape;12888;p10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89" name="Google Shape;12889;p10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90" name="Google Shape;12890;p10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91" name="Google Shape;12891;p10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92" name="Google Shape;12892;p10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893" name="Google Shape;12893;p10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94" name="Google Shape;12894;p10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895" name="Google Shape;12895;p10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grpSp>
        <p:nvGrpSpPr>
          <p:cNvPr id="12896" name="Google Shape;12896;p108"/>
          <p:cNvGrpSpPr/>
          <p:nvPr/>
        </p:nvGrpSpPr>
        <p:grpSpPr>
          <a:xfrm>
            <a:off x="2431056" y="585433"/>
            <a:ext cx="4095322" cy="3752025"/>
            <a:chOff x="2762423" y="780600"/>
            <a:chExt cx="4095322" cy="3752025"/>
          </a:xfrm>
        </p:grpSpPr>
        <p:pic>
          <p:nvPicPr>
            <p:cNvPr id="12897" name="Google Shape;12897;p108"/>
            <p:cNvPicPr preferRelativeResize="0"/>
            <p:nvPr/>
          </p:nvPicPr>
          <p:blipFill rotWithShape="1">
            <a:blip r:embed="rId3">
              <a:alphaModFix/>
            </a:blip>
            <a:srcRect b="0" l="0" r="0" t="0"/>
            <a:stretch/>
          </p:blipFill>
          <p:spPr>
            <a:xfrm>
              <a:off x="2762423" y="1107789"/>
              <a:ext cx="4095322" cy="3424837"/>
            </a:xfrm>
            <a:prstGeom prst="rect">
              <a:avLst/>
            </a:prstGeom>
            <a:noFill/>
            <a:ln>
              <a:noFill/>
            </a:ln>
          </p:spPr>
        </p:pic>
        <p:pic>
          <p:nvPicPr>
            <p:cNvPr id="12898" name="Google Shape;12898;p108"/>
            <p:cNvPicPr preferRelativeResize="0"/>
            <p:nvPr/>
          </p:nvPicPr>
          <p:blipFill rotWithShape="1">
            <a:blip r:embed="rId4">
              <a:alphaModFix/>
            </a:blip>
            <a:srcRect b="0" l="0" r="0" t="0"/>
            <a:stretch/>
          </p:blipFill>
          <p:spPr>
            <a:xfrm rot="8645508">
              <a:off x="3881705" y="968129"/>
              <a:ext cx="930190" cy="897108"/>
            </a:xfrm>
            <a:prstGeom prst="rect">
              <a:avLst/>
            </a:prstGeom>
            <a:noFill/>
            <a:ln>
              <a:noFill/>
            </a:ln>
          </p:spPr>
        </p:pic>
        <p:pic>
          <p:nvPicPr>
            <p:cNvPr id="12899" name="Google Shape;12899;p108"/>
            <p:cNvPicPr preferRelativeResize="0"/>
            <p:nvPr/>
          </p:nvPicPr>
          <p:blipFill rotWithShape="1">
            <a:blip r:embed="rId5">
              <a:alphaModFix/>
            </a:blip>
            <a:srcRect b="0" l="0" r="0" t="0"/>
            <a:stretch/>
          </p:blipFill>
          <p:spPr>
            <a:xfrm rot="-9209863">
              <a:off x="4966280" y="1528222"/>
              <a:ext cx="801828" cy="738450"/>
            </a:xfrm>
            <a:prstGeom prst="rect">
              <a:avLst/>
            </a:prstGeom>
            <a:noFill/>
            <a:ln>
              <a:noFill/>
            </a:ln>
          </p:spPr>
        </p:pic>
      </p:grpSp>
      <p:sp>
        <p:nvSpPr>
          <p:cNvPr id="12900" name="Google Shape;12900;p108"/>
          <p:cNvSpPr txBox="1"/>
          <p:nvPr/>
        </p:nvSpPr>
        <p:spPr>
          <a:xfrm>
            <a:off x="3069062" y="4284236"/>
            <a:ext cx="2861020" cy="30777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901" name="Google Shape;12901;p108"/>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108</a:t>
            </a:r>
            <a:endParaRPr sz="1350">
              <a:solidFill>
                <a:schemeClr val="dk1"/>
              </a:solidFill>
              <a:latin typeface="Calibri"/>
              <a:ea typeface="Calibri"/>
              <a:cs typeface="Calibri"/>
              <a:sym typeface="Calibri"/>
            </a:endParaRPr>
          </a:p>
        </p:txBody>
      </p:sp>
      <p:cxnSp>
        <p:nvCxnSpPr>
          <p:cNvPr id="12902" name="Google Shape;12902;p108"/>
          <p:cNvCxnSpPr/>
          <p:nvPr/>
        </p:nvCxnSpPr>
        <p:spPr>
          <a:xfrm>
            <a:off x="3291166" y="1411863"/>
            <a:ext cx="359700" cy="897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2903" name="Google Shape;12903;p108"/>
          <p:cNvCxnSpPr/>
          <p:nvPr/>
        </p:nvCxnSpPr>
        <p:spPr>
          <a:xfrm flipH="1">
            <a:off x="4416799" y="900633"/>
            <a:ext cx="429900" cy="1494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904" name="Google Shape;12904;p108"/>
          <p:cNvSpPr txBox="1"/>
          <p:nvPr/>
        </p:nvSpPr>
        <p:spPr>
          <a:xfrm>
            <a:off x="3264673" y="1243458"/>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2</a:t>
            </a:r>
            <a:endParaRPr/>
          </a:p>
        </p:txBody>
      </p:sp>
      <p:sp>
        <p:nvSpPr>
          <p:cNvPr id="12905" name="Google Shape;12905;p108"/>
          <p:cNvSpPr txBox="1"/>
          <p:nvPr/>
        </p:nvSpPr>
        <p:spPr>
          <a:xfrm>
            <a:off x="4642657" y="740411"/>
            <a:ext cx="206335" cy="215444"/>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906" name="Google Shape;12906;p108"/>
          <p:cNvCxnSpPr/>
          <p:nvPr/>
        </p:nvCxnSpPr>
        <p:spPr>
          <a:xfrm>
            <a:off x="2055744" y="2076297"/>
            <a:ext cx="359700" cy="897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sp>
        <p:nvSpPr>
          <p:cNvPr id="12907" name="Google Shape;12907;p108"/>
          <p:cNvSpPr txBox="1"/>
          <p:nvPr/>
        </p:nvSpPr>
        <p:spPr>
          <a:xfrm>
            <a:off x="2026836" y="1900402"/>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a:t>
            </a:r>
            <a:endParaRPr/>
          </a:p>
        </p:txBody>
      </p:sp>
      <p:sp>
        <p:nvSpPr>
          <p:cNvPr id="12908" name="Google Shape;12908;p108"/>
          <p:cNvSpPr txBox="1"/>
          <p:nvPr/>
        </p:nvSpPr>
        <p:spPr>
          <a:xfrm>
            <a:off x="6297072" y="2099801"/>
            <a:ext cx="20633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3</a:t>
            </a:r>
            <a:endParaRPr/>
          </a:p>
        </p:txBody>
      </p:sp>
      <p:cxnSp>
        <p:nvCxnSpPr>
          <p:cNvPr id="12909" name="Google Shape;12909;p108"/>
          <p:cNvCxnSpPr/>
          <p:nvPr/>
        </p:nvCxnSpPr>
        <p:spPr>
          <a:xfrm flipH="1">
            <a:off x="6101392" y="2276117"/>
            <a:ext cx="429900" cy="1494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pic>
        <p:nvPicPr>
          <p:cNvPr id="12910" name="Google Shape;12910;p108"/>
          <p:cNvPicPr preferRelativeResize="0"/>
          <p:nvPr/>
        </p:nvPicPr>
        <p:blipFill rotWithShape="1">
          <a:blip r:embed="rId8">
            <a:alphaModFix/>
          </a:blip>
          <a:srcRect b="0" l="0" r="0" t="0"/>
          <a:stretch/>
        </p:blipFill>
        <p:spPr>
          <a:xfrm rot="1436322">
            <a:off x="5471731" y="2080834"/>
            <a:ext cx="444253" cy="42087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4" name="Shape 12914"/>
        <p:cNvGrpSpPr/>
        <p:nvPr/>
      </p:nvGrpSpPr>
      <p:grpSpPr>
        <a:xfrm>
          <a:off x="0" y="0"/>
          <a:ext cx="0" cy="0"/>
          <a:chOff x="0" y="0"/>
          <a:chExt cx="0" cy="0"/>
        </a:xfrm>
      </p:grpSpPr>
      <p:sp>
        <p:nvSpPr>
          <p:cNvPr id="12915" name="Google Shape;12915;p109"/>
          <p:cNvSpPr txBox="1"/>
          <p:nvPr>
            <p:ph type="title"/>
          </p:nvPr>
        </p:nvSpPr>
        <p:spPr>
          <a:xfrm>
            <a:off x="-1" y="0"/>
            <a:ext cx="3155009" cy="97985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latin typeface="Calibri"/>
                <a:ea typeface="Calibri"/>
                <a:cs typeface="Calibri"/>
                <a:sym typeface="Calibri"/>
              </a:rPr>
              <a:t>Звено 1 – ползун</a:t>
            </a:r>
            <a:endParaRPr sz="2700">
              <a:solidFill>
                <a:srgbClr val="C4604C"/>
              </a:solidFill>
              <a:latin typeface="Calibri"/>
              <a:ea typeface="Calibri"/>
              <a:cs typeface="Calibri"/>
              <a:sym typeface="Calibri"/>
            </a:endParaRPr>
          </a:p>
        </p:txBody>
      </p:sp>
      <p:grpSp>
        <p:nvGrpSpPr>
          <p:cNvPr id="12916" name="Google Shape;12916;p109"/>
          <p:cNvGrpSpPr/>
          <p:nvPr/>
        </p:nvGrpSpPr>
        <p:grpSpPr>
          <a:xfrm rot="5400000">
            <a:off x="6173579" y="1451239"/>
            <a:ext cx="4988464" cy="1759046"/>
            <a:chOff x="4602857" y="-953907"/>
            <a:chExt cx="4988464" cy="1759046"/>
          </a:xfrm>
        </p:grpSpPr>
        <p:grpSp>
          <p:nvGrpSpPr>
            <p:cNvPr id="12917" name="Google Shape;12917;p109"/>
            <p:cNvGrpSpPr/>
            <p:nvPr/>
          </p:nvGrpSpPr>
          <p:grpSpPr>
            <a:xfrm>
              <a:off x="7096792" y="-912444"/>
              <a:ext cx="2494529" cy="1717583"/>
              <a:chOff x="4388382" y="2566254"/>
              <a:chExt cx="2271478" cy="1564004"/>
            </a:xfrm>
          </p:grpSpPr>
          <p:sp>
            <p:nvSpPr>
              <p:cNvPr id="12918" name="Google Shape;12918;p10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19" name="Google Shape;12919;p10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20" name="Google Shape;12920;p10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21" name="Google Shape;12921;p10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22" name="Google Shape;12922;p10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23" name="Google Shape;12923;p10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24" name="Google Shape;12924;p10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25" name="Google Shape;12925;p10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26" name="Google Shape;12926;p10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27" name="Google Shape;12927;p10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28" name="Google Shape;12928;p10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29" name="Google Shape;12929;p10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30" name="Google Shape;12930;p10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1" name="Google Shape;12931;p10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2" name="Google Shape;12932;p10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3" name="Google Shape;12933;p10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4" name="Google Shape;12934;p10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5" name="Google Shape;12935;p10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6" name="Google Shape;12936;p10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7" name="Google Shape;12937;p10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8" name="Google Shape;12938;p10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39" name="Google Shape;12939;p10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0" name="Google Shape;12940;p10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41" name="Google Shape;12941;p10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2" name="Google Shape;12942;p10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3" name="Google Shape;12943;p10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4" name="Google Shape;12944;p10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5" name="Google Shape;12945;p10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46" name="Google Shape;12946;p10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7" name="Google Shape;12947;p10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8" name="Google Shape;12948;p10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49" name="Google Shape;12949;p10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0" name="Google Shape;12950;p10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1" name="Google Shape;12951;p10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2" name="Google Shape;12952;p10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53" name="Google Shape;12953;p10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4" name="Google Shape;12954;p10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5" name="Google Shape;12955;p10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6" name="Google Shape;12956;p10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7" name="Google Shape;12957;p10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8" name="Google Shape;12958;p10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59" name="Google Shape;12959;p10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60" name="Google Shape;12960;p10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61" name="Google Shape;12961;p10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62" name="Google Shape;12962;p10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63" name="Google Shape;12963;p10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64" name="Google Shape;12964;p10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65" name="Google Shape;12965;p10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66" name="Google Shape;12966;p10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67" name="Google Shape;12967;p10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68" name="Google Shape;12968;p10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69" name="Google Shape;12969;p10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70" name="Google Shape;12970;p10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71" name="Google Shape;12971;p10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72" name="Google Shape;12972;p10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2973" name="Google Shape;12973;p109"/>
            <p:cNvGrpSpPr/>
            <p:nvPr/>
          </p:nvGrpSpPr>
          <p:grpSpPr>
            <a:xfrm rot="10800000">
              <a:off x="4602857" y="-953907"/>
              <a:ext cx="2494529" cy="1717583"/>
              <a:chOff x="4388382" y="2566254"/>
              <a:chExt cx="2271478" cy="1564004"/>
            </a:xfrm>
          </p:grpSpPr>
          <p:sp>
            <p:nvSpPr>
              <p:cNvPr id="12974" name="Google Shape;12974;p10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75" name="Google Shape;12975;p10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76" name="Google Shape;12976;p10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77" name="Google Shape;12977;p10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78" name="Google Shape;12978;p10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79" name="Google Shape;12979;p10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80" name="Google Shape;12980;p10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81" name="Google Shape;12981;p10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82" name="Google Shape;12982;p10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83" name="Google Shape;12983;p10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84" name="Google Shape;12984;p10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85" name="Google Shape;12985;p10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86" name="Google Shape;12986;p10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87" name="Google Shape;12987;p10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88" name="Google Shape;12988;p10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89" name="Google Shape;12989;p10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0" name="Google Shape;12990;p10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1" name="Google Shape;12991;p10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2" name="Google Shape;12992;p10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3" name="Google Shape;12993;p10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4" name="Google Shape;12994;p10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5" name="Google Shape;12995;p10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6" name="Google Shape;12996;p10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2997" name="Google Shape;12997;p10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8" name="Google Shape;12998;p10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2999" name="Google Shape;12999;p10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0" name="Google Shape;13000;p10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1" name="Google Shape;13001;p10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02" name="Google Shape;13002;p10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3" name="Google Shape;13003;p10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4" name="Google Shape;13004;p10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5" name="Google Shape;13005;p10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6" name="Google Shape;13006;p10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7" name="Google Shape;13007;p10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08" name="Google Shape;13008;p10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09" name="Google Shape;13009;p10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0" name="Google Shape;13010;p10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1" name="Google Shape;13011;p10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2" name="Google Shape;13012;p10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3" name="Google Shape;13013;p10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4" name="Google Shape;13014;p10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5" name="Google Shape;13015;p10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6" name="Google Shape;13016;p10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17" name="Google Shape;13017;p10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18" name="Google Shape;13018;p10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19" name="Google Shape;13019;p10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20" name="Google Shape;13020;p10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21" name="Google Shape;13021;p10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22" name="Google Shape;13022;p10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23" name="Google Shape;13023;p10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24" name="Google Shape;13024;p10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25" name="Google Shape;13025;p10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26" name="Google Shape;13026;p10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27" name="Google Shape;13027;p10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28" name="Google Shape;13028;p10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grpSp>
        <p:nvGrpSpPr>
          <p:cNvPr id="13029" name="Google Shape;13029;p109"/>
          <p:cNvGrpSpPr/>
          <p:nvPr/>
        </p:nvGrpSpPr>
        <p:grpSpPr>
          <a:xfrm rot="4303660">
            <a:off x="-1932990" y="3289056"/>
            <a:ext cx="4988464" cy="1759046"/>
            <a:chOff x="4602857" y="-953907"/>
            <a:chExt cx="4988464" cy="1759046"/>
          </a:xfrm>
        </p:grpSpPr>
        <p:grpSp>
          <p:nvGrpSpPr>
            <p:cNvPr id="13030" name="Google Shape;13030;p109"/>
            <p:cNvGrpSpPr/>
            <p:nvPr/>
          </p:nvGrpSpPr>
          <p:grpSpPr>
            <a:xfrm>
              <a:off x="7096792" y="-912444"/>
              <a:ext cx="2494529" cy="1717583"/>
              <a:chOff x="4388382" y="2566254"/>
              <a:chExt cx="2271478" cy="1564004"/>
            </a:xfrm>
          </p:grpSpPr>
          <p:sp>
            <p:nvSpPr>
              <p:cNvPr id="13031" name="Google Shape;13031;p10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32" name="Google Shape;13032;p10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33" name="Google Shape;13033;p10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34" name="Google Shape;13034;p10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35" name="Google Shape;13035;p10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36" name="Google Shape;13036;p10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37" name="Google Shape;13037;p10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38" name="Google Shape;13038;p10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39" name="Google Shape;13039;p10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40" name="Google Shape;13040;p10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41" name="Google Shape;13041;p10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42" name="Google Shape;13042;p10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43" name="Google Shape;13043;p10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44" name="Google Shape;13044;p10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45" name="Google Shape;13045;p10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46" name="Google Shape;13046;p10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47" name="Google Shape;13047;p10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48" name="Google Shape;13048;p10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49" name="Google Shape;13049;p10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0" name="Google Shape;13050;p10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1" name="Google Shape;13051;p10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2" name="Google Shape;13052;p10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3" name="Google Shape;13053;p10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54" name="Google Shape;13054;p10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5" name="Google Shape;13055;p10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6" name="Google Shape;13056;p10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7" name="Google Shape;13057;p10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58" name="Google Shape;13058;p10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59" name="Google Shape;13059;p10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0" name="Google Shape;13060;p10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1" name="Google Shape;13061;p10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2" name="Google Shape;13062;p10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3" name="Google Shape;13063;p10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4" name="Google Shape;13064;p10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5" name="Google Shape;13065;p10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66" name="Google Shape;13066;p10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7" name="Google Shape;13067;p10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8" name="Google Shape;13068;p10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69" name="Google Shape;13069;p10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70" name="Google Shape;13070;p10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71" name="Google Shape;13071;p10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72" name="Google Shape;13072;p10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73" name="Google Shape;13073;p10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74" name="Google Shape;13074;p10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75" name="Google Shape;13075;p10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76" name="Google Shape;13076;p10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77" name="Google Shape;13077;p10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78" name="Google Shape;13078;p10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79" name="Google Shape;13079;p10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80" name="Google Shape;13080;p10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81" name="Google Shape;13081;p10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82" name="Google Shape;13082;p10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83" name="Google Shape;13083;p10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84" name="Google Shape;13084;p10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85" name="Google Shape;13085;p10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3086" name="Google Shape;13086;p109"/>
            <p:cNvGrpSpPr/>
            <p:nvPr/>
          </p:nvGrpSpPr>
          <p:grpSpPr>
            <a:xfrm rot="10800000">
              <a:off x="4602857" y="-953907"/>
              <a:ext cx="2494529" cy="1717583"/>
              <a:chOff x="4388382" y="2566254"/>
              <a:chExt cx="2271478" cy="1564004"/>
            </a:xfrm>
          </p:grpSpPr>
          <p:sp>
            <p:nvSpPr>
              <p:cNvPr id="13087" name="Google Shape;13087;p10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88" name="Google Shape;13088;p10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89" name="Google Shape;13089;p10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90" name="Google Shape;13090;p10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91" name="Google Shape;13091;p10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92" name="Google Shape;13092;p10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93" name="Google Shape;13093;p10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94" name="Google Shape;13094;p10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95" name="Google Shape;13095;p10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096" name="Google Shape;13096;p10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97" name="Google Shape;13097;p10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98" name="Google Shape;13098;p10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099" name="Google Shape;13099;p10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0" name="Google Shape;13100;p10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1" name="Google Shape;13101;p10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2" name="Google Shape;13102;p10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3" name="Google Shape;13103;p10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4" name="Google Shape;13104;p10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5" name="Google Shape;13105;p10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6" name="Google Shape;13106;p10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7" name="Google Shape;13107;p10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8" name="Google Shape;13108;p10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09" name="Google Shape;13109;p10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10" name="Google Shape;13110;p10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1" name="Google Shape;13111;p10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2" name="Google Shape;13112;p10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3" name="Google Shape;13113;p10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4" name="Google Shape;13114;p10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15" name="Google Shape;13115;p10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6" name="Google Shape;13116;p10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7" name="Google Shape;13117;p10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8" name="Google Shape;13118;p10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19" name="Google Shape;13119;p10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0" name="Google Shape;13120;p10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1" name="Google Shape;13121;p10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22" name="Google Shape;13122;p10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3" name="Google Shape;13123;p10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4" name="Google Shape;13124;p10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5" name="Google Shape;13125;p10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6" name="Google Shape;13126;p10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7" name="Google Shape;13127;p10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8" name="Google Shape;13128;p10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29" name="Google Shape;13129;p10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30" name="Google Shape;13130;p10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31" name="Google Shape;13131;p10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32" name="Google Shape;13132;p10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33" name="Google Shape;13133;p10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34" name="Google Shape;13134;p10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35" name="Google Shape;13135;p10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36" name="Google Shape;13136;p10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37" name="Google Shape;13137;p10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38" name="Google Shape;13138;p10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39" name="Google Shape;13139;p10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40" name="Google Shape;13140;p10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41" name="Google Shape;13141;p10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grpSp>
        <p:nvGrpSpPr>
          <p:cNvPr id="13142" name="Google Shape;13142;p109"/>
          <p:cNvGrpSpPr/>
          <p:nvPr/>
        </p:nvGrpSpPr>
        <p:grpSpPr>
          <a:xfrm>
            <a:off x="2026086" y="1032074"/>
            <a:ext cx="4964665" cy="3269786"/>
            <a:chOff x="2026086" y="1032074"/>
            <a:chExt cx="4964665" cy="3269786"/>
          </a:xfrm>
        </p:grpSpPr>
        <p:pic>
          <p:nvPicPr>
            <p:cNvPr id="13143" name="Google Shape;13143;p109"/>
            <p:cNvPicPr preferRelativeResize="0"/>
            <p:nvPr/>
          </p:nvPicPr>
          <p:blipFill rotWithShape="1">
            <a:blip r:embed="rId3">
              <a:alphaModFix/>
            </a:blip>
            <a:srcRect b="0" l="0" r="0" t="0"/>
            <a:stretch/>
          </p:blipFill>
          <p:spPr>
            <a:xfrm>
              <a:off x="2026086" y="1082388"/>
              <a:ext cx="4964665" cy="3219472"/>
            </a:xfrm>
            <a:prstGeom prst="rect">
              <a:avLst/>
            </a:prstGeom>
            <a:noFill/>
            <a:ln>
              <a:noFill/>
            </a:ln>
          </p:spPr>
        </p:pic>
        <p:cxnSp>
          <p:nvCxnSpPr>
            <p:cNvPr id="13144" name="Google Shape;13144;p109"/>
            <p:cNvCxnSpPr/>
            <p:nvPr/>
          </p:nvCxnSpPr>
          <p:spPr>
            <a:xfrm>
              <a:off x="3547872" y="1066055"/>
              <a:ext cx="0" cy="1437174"/>
            </a:xfrm>
            <a:prstGeom prst="straightConnector1">
              <a:avLst/>
            </a:prstGeom>
            <a:noFill/>
            <a:ln cap="flat" cmpd="sng" w="9525">
              <a:solidFill>
                <a:schemeClr val="accent1"/>
              </a:solidFill>
              <a:prstDash val="dashDot"/>
              <a:miter lim="800000"/>
              <a:headEnd len="sm" w="sm" type="none"/>
              <a:tailEnd len="sm" w="sm" type="none"/>
            </a:ln>
          </p:spPr>
        </p:cxnSp>
        <p:cxnSp>
          <p:nvCxnSpPr>
            <p:cNvPr id="13145" name="Google Shape;13145;p109"/>
            <p:cNvCxnSpPr/>
            <p:nvPr/>
          </p:nvCxnSpPr>
          <p:spPr>
            <a:xfrm>
              <a:off x="5804662" y="1032074"/>
              <a:ext cx="0" cy="1437174"/>
            </a:xfrm>
            <a:prstGeom prst="straightConnector1">
              <a:avLst/>
            </a:prstGeom>
            <a:noFill/>
            <a:ln cap="flat" cmpd="sng" w="9525">
              <a:solidFill>
                <a:schemeClr val="accent1"/>
              </a:solidFill>
              <a:prstDash val="dashDot"/>
              <a:miter lim="800000"/>
              <a:headEnd len="sm" w="sm" type="none"/>
              <a:tailEnd len="sm" w="sm" type="none"/>
            </a:ln>
          </p:spPr>
        </p:cxnSp>
        <p:cxnSp>
          <p:nvCxnSpPr>
            <p:cNvPr id="13146" name="Google Shape;13146;p109"/>
            <p:cNvCxnSpPr/>
            <p:nvPr/>
          </p:nvCxnSpPr>
          <p:spPr>
            <a:xfrm>
              <a:off x="3547872" y="2796422"/>
              <a:ext cx="0" cy="1216595"/>
            </a:xfrm>
            <a:prstGeom prst="straightConnector1">
              <a:avLst/>
            </a:prstGeom>
            <a:noFill/>
            <a:ln cap="flat" cmpd="sng" w="9525">
              <a:solidFill>
                <a:schemeClr val="accent1"/>
              </a:solidFill>
              <a:prstDash val="dashDot"/>
              <a:miter lim="800000"/>
              <a:headEnd len="sm" w="sm" type="none"/>
              <a:tailEnd len="sm" w="sm" type="none"/>
            </a:ln>
          </p:spPr>
        </p:cxnSp>
        <p:cxnSp>
          <p:nvCxnSpPr>
            <p:cNvPr id="13147" name="Google Shape;13147;p109"/>
            <p:cNvCxnSpPr/>
            <p:nvPr/>
          </p:nvCxnSpPr>
          <p:spPr>
            <a:xfrm rot="10800000">
              <a:off x="2398395" y="3399174"/>
              <a:ext cx="2299336" cy="0"/>
            </a:xfrm>
            <a:prstGeom prst="straightConnector1">
              <a:avLst/>
            </a:prstGeom>
            <a:noFill/>
            <a:ln cap="flat" cmpd="sng" w="9525">
              <a:solidFill>
                <a:schemeClr val="accent1"/>
              </a:solidFill>
              <a:prstDash val="dashDot"/>
              <a:miter lim="800000"/>
              <a:headEnd len="sm" w="sm" type="none"/>
              <a:tailEnd len="sm" w="sm" type="none"/>
            </a:ln>
          </p:spPr>
        </p:cxnSp>
      </p:grpSp>
      <p:sp>
        <p:nvSpPr>
          <p:cNvPr id="13148" name="Google Shape;13148;p109"/>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109</a:t>
            </a:r>
            <a:endParaRPr sz="135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1"/>
          <p:cNvSpPr txBox="1"/>
          <p:nvPr/>
        </p:nvSpPr>
        <p:spPr>
          <a:xfrm>
            <a:off x="3697535" y="508078"/>
            <a:ext cx="457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3200">
                <a:solidFill>
                  <a:srgbClr val="C4604C"/>
                </a:solidFill>
                <a:latin typeface="Montserrat"/>
                <a:ea typeface="Montserrat"/>
                <a:cs typeface="Montserrat"/>
                <a:sym typeface="Montserrat"/>
              </a:rPr>
              <a:t>Кинематика точки</a:t>
            </a:r>
            <a:endParaRPr/>
          </a:p>
        </p:txBody>
      </p:sp>
      <p:sp>
        <p:nvSpPr>
          <p:cNvPr id="1650" name="Google Shape;1650;p11"/>
          <p:cNvSpPr txBox="1"/>
          <p:nvPr/>
        </p:nvSpPr>
        <p:spPr>
          <a:xfrm>
            <a:off x="376617" y="1565349"/>
            <a:ext cx="8213930" cy="329320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600">
                <a:solidFill>
                  <a:schemeClr val="dk2"/>
                </a:solidFill>
                <a:latin typeface="Calibri"/>
                <a:ea typeface="Calibri"/>
                <a:cs typeface="Calibri"/>
                <a:sym typeface="Calibri"/>
              </a:rPr>
              <a:t>Кинематика – раздел теоретической механики, в котором изучается механическое движение тел без анализа определяющих это движение условий и причин (с геометрической  точки зрения).</a:t>
            </a:r>
            <a:br>
              <a:rPr lang="ru-RU" sz="1600">
                <a:solidFill>
                  <a:schemeClr val="dk2"/>
                </a:solidFill>
                <a:latin typeface="Calibri"/>
                <a:ea typeface="Calibri"/>
                <a:cs typeface="Calibri"/>
                <a:sym typeface="Calibri"/>
              </a:rPr>
            </a:br>
            <a:br>
              <a:rPr lang="ru-RU" sz="1600">
                <a:solidFill>
                  <a:schemeClr val="dk2"/>
                </a:solidFill>
                <a:latin typeface="Calibri"/>
                <a:ea typeface="Calibri"/>
                <a:cs typeface="Calibri"/>
                <a:sym typeface="Calibri"/>
              </a:rPr>
            </a:br>
            <a:r>
              <a:rPr lang="ru-RU" sz="1600">
                <a:solidFill>
                  <a:schemeClr val="dk2"/>
                </a:solidFill>
                <a:latin typeface="Calibri"/>
                <a:ea typeface="Calibri"/>
                <a:cs typeface="Calibri"/>
                <a:sym typeface="Calibri"/>
              </a:rPr>
              <a:t>Кинематика точки – раздел кинематики,  котором исследуется механическое движение материальных точек.</a:t>
            </a:r>
            <a:endParaRPr/>
          </a:p>
          <a:p>
            <a:pPr indent="0" lvl="0" marL="0" marR="0" rtl="0" algn="just">
              <a:spcBef>
                <a:spcPts val="0"/>
              </a:spcBef>
              <a:spcAft>
                <a:spcPts val="0"/>
              </a:spcAft>
              <a:buNone/>
            </a:pPr>
            <a:r>
              <a:t/>
            </a:r>
            <a:endParaRPr sz="1600">
              <a:solidFill>
                <a:schemeClr val="dk2"/>
              </a:solidFill>
              <a:latin typeface="Calibri"/>
              <a:ea typeface="Calibri"/>
              <a:cs typeface="Calibri"/>
              <a:sym typeface="Calibri"/>
            </a:endParaRPr>
          </a:p>
          <a:p>
            <a:pPr indent="0" lvl="0" marL="0" marR="0" rtl="0" algn="just">
              <a:spcBef>
                <a:spcPts val="0"/>
              </a:spcBef>
              <a:spcAft>
                <a:spcPts val="0"/>
              </a:spcAft>
              <a:buNone/>
            </a:pPr>
            <a:r>
              <a:rPr lang="ru-RU" sz="1600">
                <a:solidFill>
                  <a:schemeClr val="dk2"/>
                </a:solidFill>
                <a:latin typeface="Calibri"/>
                <a:ea typeface="Calibri"/>
                <a:cs typeface="Calibri"/>
                <a:sym typeface="Calibri"/>
              </a:rPr>
              <a:t>Одной из важных характеристик движения точки является </a:t>
            </a:r>
            <a:r>
              <a:rPr lang="ru-RU" sz="1600">
                <a:solidFill>
                  <a:srgbClr val="C4604C"/>
                </a:solidFill>
                <a:latin typeface="Calibri"/>
                <a:ea typeface="Calibri"/>
                <a:cs typeface="Calibri"/>
                <a:sym typeface="Calibri"/>
              </a:rPr>
              <a:t>траектория</a:t>
            </a:r>
            <a:r>
              <a:rPr lang="ru-RU" sz="1600">
                <a:solidFill>
                  <a:schemeClr val="dk2"/>
                </a:solidFill>
                <a:latin typeface="Calibri"/>
                <a:ea typeface="Calibri"/>
                <a:cs typeface="Calibri"/>
                <a:sym typeface="Calibri"/>
              </a:rPr>
              <a:t>, т.е. геометрическое  место последовательных положений точки в пространстве, определяемое в той или иной системе отсчета.</a:t>
            </a:r>
            <a:endParaRPr/>
          </a:p>
          <a:p>
            <a:pPr indent="0" lvl="0" marL="0" marR="0" rtl="0" algn="just">
              <a:spcBef>
                <a:spcPts val="0"/>
              </a:spcBef>
              <a:spcAft>
                <a:spcPts val="0"/>
              </a:spcAft>
              <a:buNone/>
            </a:pPr>
            <a:r>
              <a:rPr lang="ru-RU" sz="1600">
                <a:solidFill>
                  <a:schemeClr val="dk2"/>
                </a:solidFill>
                <a:latin typeface="Calibri"/>
                <a:ea typeface="Calibri"/>
                <a:cs typeface="Calibri"/>
                <a:sym typeface="Calibri"/>
              </a:rPr>
              <a:t>Другими кинематическими характеристиками движения точки является скорость и ускорение.</a:t>
            </a:r>
            <a:br>
              <a:rPr i="1" lang="ru-RU" sz="1600">
                <a:solidFill>
                  <a:schemeClr val="dk2"/>
                </a:solidFill>
                <a:latin typeface="Calibri"/>
                <a:ea typeface="Calibri"/>
                <a:cs typeface="Calibri"/>
                <a:sym typeface="Calibri"/>
              </a:rPr>
            </a:br>
            <a:endParaRPr i="1" sz="1600">
              <a:solidFill>
                <a:schemeClr val="dk2"/>
              </a:solidFill>
              <a:latin typeface="Calibri"/>
              <a:ea typeface="Calibri"/>
              <a:cs typeface="Calibri"/>
              <a:sym typeface="Calibri"/>
            </a:endParaRPr>
          </a:p>
        </p:txBody>
      </p:sp>
      <p:grpSp>
        <p:nvGrpSpPr>
          <p:cNvPr id="1651" name="Google Shape;1651;p11"/>
          <p:cNvGrpSpPr/>
          <p:nvPr/>
        </p:nvGrpSpPr>
        <p:grpSpPr>
          <a:xfrm rot="5400000">
            <a:off x="-459504" y="-1412543"/>
            <a:ext cx="3365942" cy="2446931"/>
            <a:chOff x="4388382" y="2566254"/>
            <a:chExt cx="2271478" cy="1564004"/>
          </a:xfrm>
        </p:grpSpPr>
        <p:sp>
          <p:nvSpPr>
            <p:cNvPr id="1652" name="Google Shape;1652;p1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53" name="Google Shape;1653;p1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54" name="Google Shape;1654;p1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55" name="Google Shape;1655;p1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56" name="Google Shape;1656;p1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57" name="Google Shape;1657;p1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58" name="Google Shape;1658;p1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59" name="Google Shape;1659;p1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0" name="Google Shape;1660;p1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1" name="Google Shape;1661;p1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62" name="Google Shape;1662;p1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63" name="Google Shape;1663;p1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64" name="Google Shape;1664;p1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5" name="Google Shape;1665;p1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6" name="Google Shape;1666;p1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7" name="Google Shape;1667;p1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8" name="Google Shape;1668;p1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69" name="Google Shape;1669;p1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0" name="Google Shape;1670;p1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1" name="Google Shape;1671;p1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2" name="Google Shape;1672;p1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3" name="Google Shape;1673;p1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4" name="Google Shape;1674;p1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75" name="Google Shape;1675;p1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6" name="Google Shape;1676;p1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7" name="Google Shape;1677;p1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8" name="Google Shape;1678;p1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79" name="Google Shape;1679;p1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80" name="Google Shape;1680;p1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1" name="Google Shape;1681;p1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2" name="Google Shape;1682;p1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3" name="Google Shape;1683;p1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4" name="Google Shape;1684;p1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5" name="Google Shape;1685;p1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6" name="Google Shape;1686;p1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87" name="Google Shape;1687;p1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8" name="Google Shape;1688;p1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89" name="Google Shape;1689;p1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0" name="Google Shape;1690;p1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1" name="Google Shape;1691;p1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2" name="Google Shape;1692;p1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3" name="Google Shape;1693;p1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4" name="Google Shape;1694;p1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5" name="Google Shape;1695;p1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96" name="Google Shape;1696;p1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97" name="Google Shape;1697;p1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698" name="Google Shape;1698;p1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699" name="Google Shape;1699;p1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00" name="Google Shape;1700;p1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01" name="Google Shape;1701;p1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02" name="Google Shape;1702;p1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03" name="Google Shape;1703;p1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704" name="Google Shape;1704;p1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05" name="Google Shape;1705;p1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706" name="Google Shape;1706;p1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1707" name="Google Shape;1707;p11"/>
          <p:cNvSpPr txBox="1"/>
          <p:nvPr/>
        </p:nvSpPr>
        <p:spPr>
          <a:xfrm>
            <a:off x="8783123" y="4651874"/>
            <a:ext cx="360877"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11</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2" name="Shape 13152"/>
        <p:cNvGrpSpPr/>
        <p:nvPr/>
      </p:nvGrpSpPr>
      <p:grpSpPr>
        <a:xfrm>
          <a:off x="0" y="0"/>
          <a:ext cx="0" cy="0"/>
          <a:chOff x="0" y="0"/>
          <a:chExt cx="0" cy="0"/>
        </a:xfrm>
      </p:grpSpPr>
      <p:sp>
        <p:nvSpPr>
          <p:cNvPr id="13153" name="Google Shape;13153;p110"/>
          <p:cNvSpPr txBox="1"/>
          <p:nvPr>
            <p:ph type="title"/>
          </p:nvPr>
        </p:nvSpPr>
        <p:spPr>
          <a:xfrm>
            <a:off x="0" y="0"/>
            <a:ext cx="4622718" cy="97985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latin typeface="Calibri"/>
                <a:ea typeface="Calibri"/>
                <a:cs typeface="Calibri"/>
                <a:sym typeface="Calibri"/>
              </a:rPr>
              <a:t>Звено 2 – Кулиса </a:t>
            </a:r>
            <a:endParaRPr/>
          </a:p>
        </p:txBody>
      </p:sp>
      <p:grpSp>
        <p:nvGrpSpPr>
          <p:cNvPr id="13154" name="Google Shape;13154;p110"/>
          <p:cNvGrpSpPr/>
          <p:nvPr/>
        </p:nvGrpSpPr>
        <p:grpSpPr>
          <a:xfrm rot="3599844">
            <a:off x="5897564" y="100333"/>
            <a:ext cx="4988464" cy="1759046"/>
            <a:chOff x="4602857" y="-953907"/>
            <a:chExt cx="4988464" cy="1759046"/>
          </a:xfrm>
        </p:grpSpPr>
        <p:grpSp>
          <p:nvGrpSpPr>
            <p:cNvPr id="13155" name="Google Shape;13155;p110"/>
            <p:cNvGrpSpPr/>
            <p:nvPr/>
          </p:nvGrpSpPr>
          <p:grpSpPr>
            <a:xfrm>
              <a:off x="7096792" y="-912444"/>
              <a:ext cx="2494529" cy="1717583"/>
              <a:chOff x="4388382" y="2566254"/>
              <a:chExt cx="2271478" cy="1564004"/>
            </a:xfrm>
          </p:grpSpPr>
          <p:sp>
            <p:nvSpPr>
              <p:cNvPr id="13156" name="Google Shape;13156;p11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57" name="Google Shape;13157;p11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58" name="Google Shape;13158;p11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59" name="Google Shape;13159;p11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60" name="Google Shape;13160;p11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61" name="Google Shape;13161;p11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62" name="Google Shape;13162;p11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63" name="Google Shape;13163;p11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64" name="Google Shape;13164;p11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65" name="Google Shape;13165;p11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66" name="Google Shape;13166;p11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67" name="Google Shape;13167;p11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68" name="Google Shape;13168;p11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69" name="Google Shape;13169;p11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0" name="Google Shape;13170;p11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1" name="Google Shape;13171;p11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2" name="Google Shape;13172;p11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3" name="Google Shape;13173;p11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4" name="Google Shape;13174;p11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5" name="Google Shape;13175;p11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6" name="Google Shape;13176;p11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7" name="Google Shape;13177;p11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78" name="Google Shape;13178;p11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79" name="Google Shape;13179;p11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0" name="Google Shape;13180;p11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1" name="Google Shape;13181;p11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2" name="Google Shape;13182;p11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3" name="Google Shape;13183;p11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84" name="Google Shape;13184;p11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5" name="Google Shape;13185;p11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6" name="Google Shape;13186;p11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7" name="Google Shape;13187;p11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8" name="Google Shape;13188;p11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89" name="Google Shape;13189;p11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0" name="Google Shape;13190;p11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191" name="Google Shape;13191;p11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2" name="Google Shape;13192;p11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3" name="Google Shape;13193;p11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4" name="Google Shape;13194;p11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5" name="Google Shape;13195;p11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6" name="Google Shape;13196;p11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7" name="Google Shape;13197;p11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8" name="Google Shape;13198;p11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199" name="Google Shape;13199;p11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00" name="Google Shape;13200;p11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01" name="Google Shape;13201;p11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02" name="Google Shape;13202;p11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03" name="Google Shape;13203;p11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04" name="Google Shape;13204;p11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05" name="Google Shape;13205;p11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06" name="Google Shape;13206;p11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07" name="Google Shape;13207;p11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08" name="Google Shape;13208;p11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09" name="Google Shape;13209;p11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10" name="Google Shape;13210;p11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3211" name="Google Shape;13211;p110"/>
            <p:cNvGrpSpPr/>
            <p:nvPr/>
          </p:nvGrpSpPr>
          <p:grpSpPr>
            <a:xfrm rot="10800000">
              <a:off x="4602857" y="-953907"/>
              <a:ext cx="2494529" cy="1717583"/>
              <a:chOff x="4388382" y="2566254"/>
              <a:chExt cx="2271478" cy="1564004"/>
            </a:xfrm>
          </p:grpSpPr>
          <p:sp>
            <p:nvSpPr>
              <p:cNvPr id="13212" name="Google Shape;13212;p11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13" name="Google Shape;13213;p11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14" name="Google Shape;13214;p11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15" name="Google Shape;13215;p11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16" name="Google Shape;13216;p11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17" name="Google Shape;13217;p11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18" name="Google Shape;13218;p11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19" name="Google Shape;13219;p11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20" name="Google Shape;13220;p11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21" name="Google Shape;13221;p11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22" name="Google Shape;13222;p11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23" name="Google Shape;13223;p11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24" name="Google Shape;13224;p11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25" name="Google Shape;13225;p11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26" name="Google Shape;13226;p11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27" name="Google Shape;13227;p11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28" name="Google Shape;13228;p11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29" name="Google Shape;13229;p11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0" name="Google Shape;13230;p11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1" name="Google Shape;13231;p11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2" name="Google Shape;13232;p11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3" name="Google Shape;13233;p11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4" name="Google Shape;13234;p11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35" name="Google Shape;13235;p11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6" name="Google Shape;13236;p11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7" name="Google Shape;13237;p11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8" name="Google Shape;13238;p11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39" name="Google Shape;13239;p11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40" name="Google Shape;13240;p11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1" name="Google Shape;13241;p11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2" name="Google Shape;13242;p11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3" name="Google Shape;13243;p11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4" name="Google Shape;13244;p11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5" name="Google Shape;13245;p11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6" name="Google Shape;13246;p11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47" name="Google Shape;13247;p11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8" name="Google Shape;13248;p11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49" name="Google Shape;13249;p11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50" name="Google Shape;13250;p11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51" name="Google Shape;13251;p11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52" name="Google Shape;13252;p11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53" name="Google Shape;13253;p11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54" name="Google Shape;13254;p11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55" name="Google Shape;13255;p11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56" name="Google Shape;13256;p11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57" name="Google Shape;13257;p11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58" name="Google Shape;13258;p11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59" name="Google Shape;13259;p11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60" name="Google Shape;13260;p11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61" name="Google Shape;13261;p11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62" name="Google Shape;13262;p11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63" name="Google Shape;13263;p11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64" name="Google Shape;13264;p11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65" name="Google Shape;13265;p11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66" name="Google Shape;13266;p11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grpSp>
        <p:nvGrpSpPr>
          <p:cNvPr id="13267" name="Google Shape;13267;p110"/>
          <p:cNvGrpSpPr/>
          <p:nvPr/>
        </p:nvGrpSpPr>
        <p:grpSpPr>
          <a:xfrm rot="2669962">
            <a:off x="-590460" y="4406298"/>
            <a:ext cx="4988464" cy="1759046"/>
            <a:chOff x="4602857" y="-953907"/>
            <a:chExt cx="4988464" cy="1759046"/>
          </a:xfrm>
        </p:grpSpPr>
        <p:grpSp>
          <p:nvGrpSpPr>
            <p:cNvPr id="13268" name="Google Shape;13268;p110"/>
            <p:cNvGrpSpPr/>
            <p:nvPr/>
          </p:nvGrpSpPr>
          <p:grpSpPr>
            <a:xfrm>
              <a:off x="7096792" y="-912444"/>
              <a:ext cx="2494529" cy="1717583"/>
              <a:chOff x="4388382" y="2566254"/>
              <a:chExt cx="2271478" cy="1564004"/>
            </a:xfrm>
          </p:grpSpPr>
          <p:sp>
            <p:nvSpPr>
              <p:cNvPr id="13269" name="Google Shape;13269;p11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70" name="Google Shape;13270;p11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71" name="Google Shape;13271;p11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72" name="Google Shape;13272;p11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73" name="Google Shape;13273;p11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74" name="Google Shape;13274;p11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75" name="Google Shape;13275;p11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76" name="Google Shape;13276;p11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77" name="Google Shape;13277;p11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78" name="Google Shape;13278;p11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79" name="Google Shape;13279;p11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80" name="Google Shape;13280;p11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81" name="Google Shape;13281;p11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2" name="Google Shape;13282;p11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3" name="Google Shape;13283;p11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4" name="Google Shape;13284;p11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5" name="Google Shape;13285;p11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6" name="Google Shape;13286;p11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7" name="Google Shape;13287;p11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8" name="Google Shape;13288;p11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89" name="Google Shape;13289;p11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0" name="Google Shape;13290;p11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1" name="Google Shape;13291;p11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92" name="Google Shape;13292;p11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3" name="Google Shape;13293;p11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4" name="Google Shape;13294;p11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5" name="Google Shape;13295;p11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6" name="Google Shape;13296;p11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297" name="Google Shape;13297;p11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8" name="Google Shape;13298;p11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299" name="Google Shape;13299;p11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0" name="Google Shape;13300;p11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1" name="Google Shape;13301;p11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2" name="Google Shape;13302;p11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3" name="Google Shape;13303;p11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04" name="Google Shape;13304;p11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5" name="Google Shape;13305;p11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6" name="Google Shape;13306;p11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7" name="Google Shape;13307;p11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8" name="Google Shape;13308;p11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09" name="Google Shape;13309;p11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10" name="Google Shape;13310;p11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11" name="Google Shape;13311;p11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12" name="Google Shape;13312;p11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13" name="Google Shape;13313;p11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14" name="Google Shape;13314;p11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15" name="Google Shape;13315;p11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16" name="Google Shape;13316;p11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17" name="Google Shape;13317;p11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18" name="Google Shape;13318;p11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19" name="Google Shape;13319;p11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20" name="Google Shape;13320;p11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21" name="Google Shape;13321;p11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22" name="Google Shape;13322;p11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23" name="Google Shape;13323;p11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3324" name="Google Shape;13324;p110"/>
            <p:cNvGrpSpPr/>
            <p:nvPr/>
          </p:nvGrpSpPr>
          <p:grpSpPr>
            <a:xfrm rot="10800000">
              <a:off x="4602857" y="-953907"/>
              <a:ext cx="2494529" cy="1717583"/>
              <a:chOff x="4388382" y="2566254"/>
              <a:chExt cx="2271478" cy="1564004"/>
            </a:xfrm>
          </p:grpSpPr>
          <p:sp>
            <p:nvSpPr>
              <p:cNvPr id="13325" name="Google Shape;13325;p11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26" name="Google Shape;13326;p11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27" name="Google Shape;13327;p11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28" name="Google Shape;13328;p11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29" name="Google Shape;13329;p11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30" name="Google Shape;13330;p11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31" name="Google Shape;13331;p11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32" name="Google Shape;13332;p11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33" name="Google Shape;13333;p11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34" name="Google Shape;13334;p11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35" name="Google Shape;13335;p11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36" name="Google Shape;13336;p11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37" name="Google Shape;13337;p11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38" name="Google Shape;13338;p11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39" name="Google Shape;13339;p11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0" name="Google Shape;13340;p11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1" name="Google Shape;13341;p11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2" name="Google Shape;13342;p11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3" name="Google Shape;13343;p11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4" name="Google Shape;13344;p11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5" name="Google Shape;13345;p11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6" name="Google Shape;13346;p11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7" name="Google Shape;13347;p11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48" name="Google Shape;13348;p11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49" name="Google Shape;13349;p11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0" name="Google Shape;13350;p11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1" name="Google Shape;13351;p11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2" name="Google Shape;13352;p11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53" name="Google Shape;13353;p11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4" name="Google Shape;13354;p11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5" name="Google Shape;13355;p11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6" name="Google Shape;13356;p11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7" name="Google Shape;13357;p11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8" name="Google Shape;13358;p11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59" name="Google Shape;13359;p11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60" name="Google Shape;13360;p11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1" name="Google Shape;13361;p11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2" name="Google Shape;13362;p11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3" name="Google Shape;13363;p11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4" name="Google Shape;13364;p11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5" name="Google Shape;13365;p11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6" name="Google Shape;13366;p11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7" name="Google Shape;13367;p11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68" name="Google Shape;13368;p11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69" name="Google Shape;13369;p11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70" name="Google Shape;13370;p11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71" name="Google Shape;13371;p11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72" name="Google Shape;13372;p11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73" name="Google Shape;13373;p11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74" name="Google Shape;13374;p11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75" name="Google Shape;13375;p11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76" name="Google Shape;13376;p11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77" name="Google Shape;13377;p11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78" name="Google Shape;13378;p11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79" name="Google Shape;13379;p11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pic>
        <p:nvPicPr>
          <p:cNvPr id="13380" name="Google Shape;13380;p110"/>
          <p:cNvPicPr preferRelativeResize="0"/>
          <p:nvPr/>
        </p:nvPicPr>
        <p:blipFill rotWithShape="1">
          <a:blip r:embed="rId3">
            <a:alphaModFix/>
          </a:blip>
          <a:srcRect b="0" l="0" r="0" t="0"/>
          <a:stretch/>
        </p:blipFill>
        <p:spPr>
          <a:xfrm>
            <a:off x="1934240" y="807836"/>
            <a:ext cx="5254641" cy="3613428"/>
          </a:xfrm>
          <a:prstGeom prst="rect">
            <a:avLst/>
          </a:prstGeom>
          <a:noFill/>
          <a:ln>
            <a:noFill/>
          </a:ln>
        </p:spPr>
      </p:pic>
      <p:cxnSp>
        <p:nvCxnSpPr>
          <p:cNvPr id="13381" name="Google Shape;13381;p110"/>
          <p:cNvCxnSpPr/>
          <p:nvPr/>
        </p:nvCxnSpPr>
        <p:spPr>
          <a:xfrm>
            <a:off x="2552288" y="3345180"/>
            <a:ext cx="7246" cy="631260"/>
          </a:xfrm>
          <a:prstGeom prst="straightConnector1">
            <a:avLst/>
          </a:prstGeom>
          <a:noFill/>
          <a:ln cap="flat" cmpd="sng" w="9525">
            <a:solidFill>
              <a:schemeClr val="accent1"/>
            </a:solidFill>
            <a:prstDash val="lgDashDot"/>
            <a:miter lim="800000"/>
            <a:headEnd len="sm" w="sm" type="none"/>
            <a:tailEnd len="sm" w="sm" type="none"/>
          </a:ln>
        </p:spPr>
      </p:cxnSp>
      <p:cxnSp>
        <p:nvCxnSpPr>
          <p:cNvPr id="13382" name="Google Shape;13382;p110"/>
          <p:cNvCxnSpPr/>
          <p:nvPr/>
        </p:nvCxnSpPr>
        <p:spPr>
          <a:xfrm>
            <a:off x="2149248" y="3703132"/>
            <a:ext cx="815070" cy="27954"/>
          </a:xfrm>
          <a:prstGeom prst="straightConnector1">
            <a:avLst/>
          </a:prstGeom>
          <a:noFill/>
          <a:ln cap="flat" cmpd="sng" w="9525">
            <a:solidFill>
              <a:schemeClr val="accent1"/>
            </a:solidFill>
            <a:prstDash val="lgDashDot"/>
            <a:miter lim="800000"/>
            <a:headEnd len="sm" w="sm" type="none"/>
            <a:tailEnd len="sm" w="sm" type="none"/>
          </a:ln>
        </p:spPr>
      </p:cxnSp>
      <p:sp>
        <p:nvSpPr>
          <p:cNvPr id="13383" name="Google Shape;13383;p110"/>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110</a:t>
            </a:r>
            <a:endParaRPr sz="1350">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7" name="Shape 13387"/>
        <p:cNvGrpSpPr/>
        <p:nvPr/>
      </p:nvGrpSpPr>
      <p:grpSpPr>
        <a:xfrm>
          <a:off x="0" y="0"/>
          <a:ext cx="0" cy="0"/>
          <a:chOff x="0" y="0"/>
          <a:chExt cx="0" cy="0"/>
        </a:xfrm>
      </p:grpSpPr>
      <p:pic>
        <p:nvPicPr>
          <p:cNvPr id="13388" name="Google Shape;13388;p111"/>
          <p:cNvPicPr preferRelativeResize="0"/>
          <p:nvPr/>
        </p:nvPicPr>
        <p:blipFill rotWithShape="1">
          <a:blip r:embed="rId3">
            <a:alphaModFix/>
          </a:blip>
          <a:srcRect b="0" l="0" r="0" t="0"/>
          <a:stretch/>
        </p:blipFill>
        <p:spPr>
          <a:xfrm>
            <a:off x="2899495" y="733521"/>
            <a:ext cx="2810654" cy="4200481"/>
          </a:xfrm>
          <a:prstGeom prst="rect">
            <a:avLst/>
          </a:prstGeom>
          <a:noFill/>
          <a:ln>
            <a:noFill/>
          </a:ln>
        </p:spPr>
      </p:pic>
      <p:sp>
        <p:nvSpPr>
          <p:cNvPr id="13389" name="Google Shape;13389;p111"/>
          <p:cNvSpPr txBox="1"/>
          <p:nvPr>
            <p:ph type="title"/>
          </p:nvPr>
        </p:nvSpPr>
        <p:spPr>
          <a:xfrm>
            <a:off x="0" y="0"/>
            <a:ext cx="4622718" cy="979856"/>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latin typeface="Calibri"/>
                <a:ea typeface="Calibri"/>
                <a:cs typeface="Calibri"/>
                <a:sym typeface="Calibri"/>
              </a:rPr>
              <a:t>Звено 3 – кулисный камень </a:t>
            </a:r>
            <a:endParaRPr/>
          </a:p>
        </p:txBody>
      </p:sp>
      <p:grpSp>
        <p:nvGrpSpPr>
          <p:cNvPr id="13390" name="Google Shape;13390;p111"/>
          <p:cNvGrpSpPr/>
          <p:nvPr/>
        </p:nvGrpSpPr>
        <p:grpSpPr>
          <a:xfrm rot="7350764">
            <a:off x="5915082" y="3064037"/>
            <a:ext cx="4988464" cy="1759046"/>
            <a:chOff x="4602857" y="-953907"/>
            <a:chExt cx="4988464" cy="1759046"/>
          </a:xfrm>
        </p:grpSpPr>
        <p:grpSp>
          <p:nvGrpSpPr>
            <p:cNvPr id="13391" name="Google Shape;13391;p111"/>
            <p:cNvGrpSpPr/>
            <p:nvPr/>
          </p:nvGrpSpPr>
          <p:grpSpPr>
            <a:xfrm>
              <a:off x="7096792" y="-912444"/>
              <a:ext cx="2494529" cy="1717583"/>
              <a:chOff x="4388382" y="2566254"/>
              <a:chExt cx="2271478" cy="1564004"/>
            </a:xfrm>
          </p:grpSpPr>
          <p:sp>
            <p:nvSpPr>
              <p:cNvPr id="13392" name="Google Shape;13392;p11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93" name="Google Shape;13393;p11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94" name="Google Shape;13394;p11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95" name="Google Shape;13395;p11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96" name="Google Shape;13396;p11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97" name="Google Shape;13397;p11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398" name="Google Shape;13398;p11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399" name="Google Shape;13399;p11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00" name="Google Shape;13400;p11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01" name="Google Shape;13401;p11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02" name="Google Shape;13402;p11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03" name="Google Shape;13403;p11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04" name="Google Shape;13404;p11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05" name="Google Shape;13405;p11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06" name="Google Shape;13406;p11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07" name="Google Shape;13407;p11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08" name="Google Shape;13408;p11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09" name="Google Shape;13409;p11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0" name="Google Shape;13410;p11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1" name="Google Shape;13411;p11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2" name="Google Shape;13412;p11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3" name="Google Shape;13413;p11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4" name="Google Shape;13414;p11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15" name="Google Shape;13415;p11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6" name="Google Shape;13416;p11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7" name="Google Shape;13417;p11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8" name="Google Shape;13418;p11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19" name="Google Shape;13419;p11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20" name="Google Shape;13420;p11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1" name="Google Shape;13421;p11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2" name="Google Shape;13422;p11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3" name="Google Shape;13423;p11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4" name="Google Shape;13424;p11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5" name="Google Shape;13425;p11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6" name="Google Shape;13426;p11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27" name="Google Shape;13427;p11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8" name="Google Shape;13428;p11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29" name="Google Shape;13429;p11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30" name="Google Shape;13430;p11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31" name="Google Shape;13431;p11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32" name="Google Shape;13432;p11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33" name="Google Shape;13433;p11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34" name="Google Shape;13434;p11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35" name="Google Shape;13435;p11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36" name="Google Shape;13436;p11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37" name="Google Shape;13437;p11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38" name="Google Shape;13438;p11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39" name="Google Shape;13439;p11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40" name="Google Shape;13440;p11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41" name="Google Shape;13441;p11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42" name="Google Shape;13442;p11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43" name="Google Shape;13443;p11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44" name="Google Shape;13444;p11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45" name="Google Shape;13445;p11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46" name="Google Shape;13446;p11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3447" name="Google Shape;13447;p111"/>
            <p:cNvGrpSpPr/>
            <p:nvPr/>
          </p:nvGrpSpPr>
          <p:grpSpPr>
            <a:xfrm rot="10800000">
              <a:off x="4602857" y="-953907"/>
              <a:ext cx="2494529" cy="1717583"/>
              <a:chOff x="4388382" y="2566254"/>
              <a:chExt cx="2271478" cy="1564004"/>
            </a:xfrm>
          </p:grpSpPr>
          <p:sp>
            <p:nvSpPr>
              <p:cNvPr id="13448" name="Google Shape;13448;p11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49" name="Google Shape;13449;p11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50" name="Google Shape;13450;p11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51" name="Google Shape;13451;p11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52" name="Google Shape;13452;p11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53" name="Google Shape;13453;p11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54" name="Google Shape;13454;p11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55" name="Google Shape;13455;p11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56" name="Google Shape;13456;p11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57" name="Google Shape;13457;p11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58" name="Google Shape;13458;p11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59" name="Google Shape;13459;p11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60" name="Google Shape;13460;p11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1" name="Google Shape;13461;p11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2" name="Google Shape;13462;p11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3" name="Google Shape;13463;p11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4" name="Google Shape;13464;p11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5" name="Google Shape;13465;p11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6" name="Google Shape;13466;p11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7" name="Google Shape;13467;p11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8" name="Google Shape;13468;p11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69" name="Google Shape;13469;p11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0" name="Google Shape;13470;p11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71" name="Google Shape;13471;p11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2" name="Google Shape;13472;p11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3" name="Google Shape;13473;p11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4" name="Google Shape;13474;p11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5" name="Google Shape;13475;p11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76" name="Google Shape;13476;p11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7" name="Google Shape;13477;p11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8" name="Google Shape;13478;p11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79" name="Google Shape;13479;p11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0" name="Google Shape;13480;p11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1" name="Google Shape;13481;p11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2" name="Google Shape;13482;p11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83" name="Google Shape;13483;p11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4" name="Google Shape;13484;p11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5" name="Google Shape;13485;p11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6" name="Google Shape;13486;p11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7" name="Google Shape;13487;p11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8" name="Google Shape;13488;p11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89" name="Google Shape;13489;p11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90" name="Google Shape;13490;p11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91" name="Google Shape;13491;p11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92" name="Google Shape;13492;p11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93" name="Google Shape;13493;p11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494" name="Google Shape;13494;p11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95" name="Google Shape;13495;p11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96" name="Google Shape;13496;p11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97" name="Google Shape;13497;p11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98" name="Google Shape;13498;p11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499" name="Google Shape;13499;p11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00" name="Google Shape;13500;p11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01" name="Google Shape;13501;p11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02" name="Google Shape;13502;p11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grpSp>
        <p:nvGrpSpPr>
          <p:cNvPr id="13503" name="Google Shape;13503;p111"/>
          <p:cNvGrpSpPr/>
          <p:nvPr/>
        </p:nvGrpSpPr>
        <p:grpSpPr>
          <a:xfrm rot="4240731">
            <a:off x="-2094753" y="3040306"/>
            <a:ext cx="4988464" cy="1759046"/>
            <a:chOff x="4602857" y="-953907"/>
            <a:chExt cx="4988464" cy="1759046"/>
          </a:xfrm>
        </p:grpSpPr>
        <p:grpSp>
          <p:nvGrpSpPr>
            <p:cNvPr id="13504" name="Google Shape;13504;p111"/>
            <p:cNvGrpSpPr/>
            <p:nvPr/>
          </p:nvGrpSpPr>
          <p:grpSpPr>
            <a:xfrm>
              <a:off x="7096792" y="-912444"/>
              <a:ext cx="2494529" cy="1717583"/>
              <a:chOff x="4388382" y="2566254"/>
              <a:chExt cx="2271478" cy="1564004"/>
            </a:xfrm>
          </p:grpSpPr>
          <p:sp>
            <p:nvSpPr>
              <p:cNvPr id="13505" name="Google Shape;13505;p11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06" name="Google Shape;13506;p11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07" name="Google Shape;13507;p11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08" name="Google Shape;13508;p11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09" name="Google Shape;13509;p11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10" name="Google Shape;13510;p11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11" name="Google Shape;13511;p11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12" name="Google Shape;13512;p11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13" name="Google Shape;13513;p11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14" name="Google Shape;13514;p11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15" name="Google Shape;13515;p11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16" name="Google Shape;13516;p11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17" name="Google Shape;13517;p11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18" name="Google Shape;13518;p11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19" name="Google Shape;13519;p11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0" name="Google Shape;13520;p11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1" name="Google Shape;13521;p11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2" name="Google Shape;13522;p11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3" name="Google Shape;13523;p11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4" name="Google Shape;13524;p11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5" name="Google Shape;13525;p11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6" name="Google Shape;13526;p11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7" name="Google Shape;13527;p11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28" name="Google Shape;13528;p11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29" name="Google Shape;13529;p11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0" name="Google Shape;13530;p11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1" name="Google Shape;13531;p11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2" name="Google Shape;13532;p11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33" name="Google Shape;13533;p11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4" name="Google Shape;13534;p11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5" name="Google Shape;13535;p11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6" name="Google Shape;13536;p11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7" name="Google Shape;13537;p11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8" name="Google Shape;13538;p11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39" name="Google Shape;13539;p11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40" name="Google Shape;13540;p11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1" name="Google Shape;13541;p11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2" name="Google Shape;13542;p11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3" name="Google Shape;13543;p11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4" name="Google Shape;13544;p11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5" name="Google Shape;13545;p11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6" name="Google Shape;13546;p11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7" name="Google Shape;13547;p11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48" name="Google Shape;13548;p11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49" name="Google Shape;13549;p11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50" name="Google Shape;13550;p11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51" name="Google Shape;13551;p11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52" name="Google Shape;13552;p11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53" name="Google Shape;13553;p11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54" name="Google Shape;13554;p11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55" name="Google Shape;13555;p11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56" name="Google Shape;13556;p11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57" name="Google Shape;13557;p11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58" name="Google Shape;13558;p11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59" name="Google Shape;13559;p11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3560" name="Google Shape;13560;p111"/>
            <p:cNvGrpSpPr/>
            <p:nvPr/>
          </p:nvGrpSpPr>
          <p:grpSpPr>
            <a:xfrm rot="10800000">
              <a:off x="4602857" y="-953907"/>
              <a:ext cx="2494529" cy="1717583"/>
              <a:chOff x="4388382" y="2566254"/>
              <a:chExt cx="2271478" cy="1564004"/>
            </a:xfrm>
          </p:grpSpPr>
          <p:sp>
            <p:nvSpPr>
              <p:cNvPr id="13561" name="Google Shape;13561;p11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62" name="Google Shape;13562;p11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63" name="Google Shape;13563;p11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64" name="Google Shape;13564;p11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65" name="Google Shape;13565;p11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66" name="Google Shape;13566;p11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67" name="Google Shape;13567;p11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68" name="Google Shape;13568;p11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69" name="Google Shape;13569;p11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70" name="Google Shape;13570;p11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71" name="Google Shape;13571;p11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72" name="Google Shape;13572;p11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73" name="Google Shape;13573;p11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74" name="Google Shape;13574;p11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75" name="Google Shape;13575;p11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76" name="Google Shape;13576;p11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77" name="Google Shape;13577;p11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78" name="Google Shape;13578;p11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79" name="Google Shape;13579;p11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0" name="Google Shape;13580;p11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1" name="Google Shape;13581;p11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2" name="Google Shape;13582;p11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3" name="Google Shape;13583;p11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84" name="Google Shape;13584;p11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5" name="Google Shape;13585;p11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6" name="Google Shape;13586;p11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7" name="Google Shape;13587;p11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88" name="Google Shape;13588;p11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89" name="Google Shape;13589;p11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0" name="Google Shape;13590;p11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1" name="Google Shape;13591;p11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2" name="Google Shape;13592;p11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3" name="Google Shape;13593;p11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4" name="Google Shape;13594;p11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5" name="Google Shape;13595;p11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596" name="Google Shape;13596;p11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7" name="Google Shape;13597;p11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8" name="Google Shape;13598;p11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599" name="Google Shape;13599;p11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00" name="Google Shape;13600;p11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01" name="Google Shape;13601;p11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02" name="Google Shape;13602;p11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03" name="Google Shape;13603;p11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04" name="Google Shape;13604;p11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05" name="Google Shape;13605;p11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06" name="Google Shape;13606;p11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07" name="Google Shape;13607;p11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08" name="Google Shape;13608;p11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09" name="Google Shape;13609;p11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10" name="Google Shape;13610;p11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11" name="Google Shape;13611;p11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12" name="Google Shape;13612;p11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13" name="Google Shape;13613;p11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14" name="Google Shape;13614;p11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15" name="Google Shape;13615;p11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grpSp>
        <p:nvGrpSpPr>
          <p:cNvPr id="13616" name="Google Shape;13616;p111"/>
          <p:cNvGrpSpPr/>
          <p:nvPr/>
        </p:nvGrpSpPr>
        <p:grpSpPr>
          <a:xfrm rot="7350764">
            <a:off x="6908410" y="-1199546"/>
            <a:ext cx="4988464" cy="1759046"/>
            <a:chOff x="4602857" y="-953907"/>
            <a:chExt cx="4988464" cy="1759046"/>
          </a:xfrm>
        </p:grpSpPr>
        <p:grpSp>
          <p:nvGrpSpPr>
            <p:cNvPr id="13617" name="Google Shape;13617;p111"/>
            <p:cNvGrpSpPr/>
            <p:nvPr/>
          </p:nvGrpSpPr>
          <p:grpSpPr>
            <a:xfrm>
              <a:off x="7096792" y="-912444"/>
              <a:ext cx="2494529" cy="1717583"/>
              <a:chOff x="4388382" y="2566254"/>
              <a:chExt cx="2271478" cy="1564004"/>
            </a:xfrm>
          </p:grpSpPr>
          <p:sp>
            <p:nvSpPr>
              <p:cNvPr id="13618" name="Google Shape;13618;p11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19" name="Google Shape;13619;p11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20" name="Google Shape;13620;p11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21" name="Google Shape;13621;p11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22" name="Google Shape;13622;p11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23" name="Google Shape;13623;p11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24" name="Google Shape;13624;p11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25" name="Google Shape;13625;p11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26" name="Google Shape;13626;p11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27" name="Google Shape;13627;p11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28" name="Google Shape;13628;p11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29" name="Google Shape;13629;p11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30" name="Google Shape;13630;p11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1" name="Google Shape;13631;p11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2" name="Google Shape;13632;p11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3" name="Google Shape;13633;p11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4" name="Google Shape;13634;p11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5" name="Google Shape;13635;p11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6" name="Google Shape;13636;p11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7" name="Google Shape;13637;p11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8" name="Google Shape;13638;p11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39" name="Google Shape;13639;p11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0" name="Google Shape;13640;p11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41" name="Google Shape;13641;p11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2" name="Google Shape;13642;p11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3" name="Google Shape;13643;p11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4" name="Google Shape;13644;p11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5" name="Google Shape;13645;p11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46" name="Google Shape;13646;p11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7" name="Google Shape;13647;p11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8" name="Google Shape;13648;p11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49" name="Google Shape;13649;p11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0" name="Google Shape;13650;p11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1" name="Google Shape;13651;p11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2" name="Google Shape;13652;p11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53" name="Google Shape;13653;p11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4" name="Google Shape;13654;p11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5" name="Google Shape;13655;p11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6" name="Google Shape;13656;p11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7" name="Google Shape;13657;p11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8" name="Google Shape;13658;p11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59" name="Google Shape;13659;p11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60" name="Google Shape;13660;p11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61" name="Google Shape;13661;p11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62" name="Google Shape;13662;p11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63" name="Google Shape;13663;p11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64" name="Google Shape;13664;p11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65" name="Google Shape;13665;p11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66" name="Google Shape;13666;p11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67" name="Google Shape;13667;p11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68" name="Google Shape;13668;p11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69" name="Google Shape;13669;p11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70" name="Google Shape;13670;p11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71" name="Google Shape;13671;p11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72" name="Google Shape;13672;p11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3673" name="Google Shape;13673;p111"/>
            <p:cNvGrpSpPr/>
            <p:nvPr/>
          </p:nvGrpSpPr>
          <p:grpSpPr>
            <a:xfrm rot="10800000">
              <a:off x="4602857" y="-953907"/>
              <a:ext cx="2494529" cy="1717583"/>
              <a:chOff x="4388382" y="2566254"/>
              <a:chExt cx="2271478" cy="1564004"/>
            </a:xfrm>
          </p:grpSpPr>
          <p:sp>
            <p:nvSpPr>
              <p:cNvPr id="13674" name="Google Shape;13674;p11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75" name="Google Shape;13675;p11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76" name="Google Shape;13676;p11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77" name="Google Shape;13677;p11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78" name="Google Shape;13678;p11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79" name="Google Shape;13679;p11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80" name="Google Shape;13680;p11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81" name="Google Shape;13681;p11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82" name="Google Shape;13682;p11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83" name="Google Shape;13683;p11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84" name="Google Shape;13684;p11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85" name="Google Shape;13685;p11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86" name="Google Shape;13686;p11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87" name="Google Shape;13687;p11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88" name="Google Shape;13688;p11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89" name="Google Shape;13689;p11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0" name="Google Shape;13690;p11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1" name="Google Shape;13691;p11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2" name="Google Shape;13692;p11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3" name="Google Shape;13693;p11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4" name="Google Shape;13694;p11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5" name="Google Shape;13695;p11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6" name="Google Shape;13696;p11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697" name="Google Shape;13697;p11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8" name="Google Shape;13698;p11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699" name="Google Shape;13699;p11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0" name="Google Shape;13700;p11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1" name="Google Shape;13701;p11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702" name="Google Shape;13702;p11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3" name="Google Shape;13703;p11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4" name="Google Shape;13704;p11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5" name="Google Shape;13705;p11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6" name="Google Shape;13706;p11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7" name="Google Shape;13707;p11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08" name="Google Shape;13708;p11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709" name="Google Shape;13709;p11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0" name="Google Shape;13710;p11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1" name="Google Shape;13711;p11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2" name="Google Shape;13712;p11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3" name="Google Shape;13713;p11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4" name="Google Shape;13714;p11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5" name="Google Shape;13715;p11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6" name="Google Shape;13716;p11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17" name="Google Shape;13717;p11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718" name="Google Shape;13718;p11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719" name="Google Shape;13719;p11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720" name="Google Shape;13720;p11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21" name="Google Shape;13721;p11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22" name="Google Shape;13722;p11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23" name="Google Shape;13723;p11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24" name="Google Shape;13724;p11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25" name="Google Shape;13725;p11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3726" name="Google Shape;13726;p11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27" name="Google Shape;13727;p11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3728" name="Google Shape;13728;p11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cxnSp>
        <p:nvCxnSpPr>
          <p:cNvPr id="13729" name="Google Shape;13729;p111"/>
          <p:cNvCxnSpPr/>
          <p:nvPr/>
        </p:nvCxnSpPr>
        <p:spPr>
          <a:xfrm>
            <a:off x="4447124" y="782181"/>
            <a:ext cx="1" cy="2194246"/>
          </a:xfrm>
          <a:prstGeom prst="straightConnector1">
            <a:avLst/>
          </a:prstGeom>
          <a:noFill/>
          <a:ln cap="flat" cmpd="sng" w="9525">
            <a:solidFill>
              <a:schemeClr val="accent1"/>
            </a:solidFill>
            <a:prstDash val="dashDot"/>
            <a:miter lim="800000"/>
            <a:headEnd len="sm" w="sm" type="none"/>
            <a:tailEnd len="sm" w="sm" type="none"/>
          </a:ln>
        </p:spPr>
      </p:cxnSp>
      <p:cxnSp>
        <p:nvCxnSpPr>
          <p:cNvPr id="13730" name="Google Shape;13730;p111"/>
          <p:cNvCxnSpPr/>
          <p:nvPr/>
        </p:nvCxnSpPr>
        <p:spPr>
          <a:xfrm rot="10800000">
            <a:off x="3688082" y="1864104"/>
            <a:ext cx="1450338" cy="0"/>
          </a:xfrm>
          <a:prstGeom prst="straightConnector1">
            <a:avLst/>
          </a:prstGeom>
          <a:noFill/>
          <a:ln cap="flat" cmpd="sng" w="9525">
            <a:solidFill>
              <a:schemeClr val="accent1"/>
            </a:solidFill>
            <a:prstDash val="dashDot"/>
            <a:miter lim="800000"/>
            <a:headEnd len="sm" w="sm" type="none"/>
            <a:tailEnd len="sm" w="sm" type="none"/>
          </a:ln>
        </p:spPr>
      </p:cxnSp>
      <p:cxnSp>
        <p:nvCxnSpPr>
          <p:cNvPr id="13731" name="Google Shape;13731;p111"/>
          <p:cNvCxnSpPr/>
          <p:nvPr/>
        </p:nvCxnSpPr>
        <p:spPr>
          <a:xfrm>
            <a:off x="4456846" y="3443552"/>
            <a:ext cx="0" cy="1180211"/>
          </a:xfrm>
          <a:prstGeom prst="straightConnector1">
            <a:avLst/>
          </a:prstGeom>
          <a:noFill/>
          <a:ln cap="flat" cmpd="sng" w="9525">
            <a:solidFill>
              <a:schemeClr val="accent1"/>
            </a:solidFill>
            <a:prstDash val="dashDot"/>
            <a:miter lim="800000"/>
            <a:headEnd len="sm" w="sm" type="none"/>
            <a:tailEnd len="sm" w="sm" type="none"/>
          </a:ln>
        </p:spPr>
      </p:cxnSp>
      <p:sp>
        <p:nvSpPr>
          <p:cNvPr id="13732" name="Google Shape;13732;p111"/>
          <p:cNvSpPr txBox="1"/>
          <p:nvPr/>
        </p:nvSpPr>
        <p:spPr>
          <a:xfrm>
            <a:off x="8677469" y="4842214"/>
            <a:ext cx="466531"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111</a:t>
            </a:r>
            <a:endParaRPr sz="135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2"/>
          <p:cNvSpPr/>
          <p:nvPr/>
        </p:nvSpPr>
        <p:spPr>
          <a:xfrm rot="4204072">
            <a:off x="168081" y="586006"/>
            <a:ext cx="585403" cy="46634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13" name="Google Shape;1713;p12"/>
          <p:cNvSpPr/>
          <p:nvPr/>
        </p:nvSpPr>
        <p:spPr>
          <a:xfrm rot="-9679240">
            <a:off x="487069" y="162893"/>
            <a:ext cx="585403" cy="466343"/>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14" name="Google Shape;1714;p12"/>
          <p:cNvSpPr/>
          <p:nvPr/>
        </p:nvSpPr>
        <p:spPr>
          <a:xfrm rot="1095568">
            <a:off x="136048" y="87009"/>
            <a:ext cx="585403" cy="46634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15" name="Google Shape;1715;p12"/>
          <p:cNvSpPr/>
          <p:nvPr/>
        </p:nvSpPr>
        <p:spPr>
          <a:xfrm rot="-9679240">
            <a:off x="8075107" y="146355"/>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16" name="Google Shape;1716;p12"/>
          <p:cNvSpPr/>
          <p:nvPr/>
        </p:nvSpPr>
        <p:spPr>
          <a:xfrm rot="-4825074">
            <a:off x="8307580" y="298117"/>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17" name="Google Shape;1717;p12"/>
          <p:cNvSpPr/>
          <p:nvPr/>
        </p:nvSpPr>
        <p:spPr>
          <a:xfrm rot="-1435904">
            <a:off x="8675669" y="122652"/>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18" name="Google Shape;1718;p12"/>
          <p:cNvSpPr/>
          <p:nvPr/>
        </p:nvSpPr>
        <p:spPr>
          <a:xfrm rot="-8852868">
            <a:off x="1859939" y="208326"/>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19" name="Google Shape;1719;p12"/>
          <p:cNvSpPr/>
          <p:nvPr/>
        </p:nvSpPr>
        <p:spPr>
          <a:xfrm rot="-10404199">
            <a:off x="3267984" y="372934"/>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0" name="Google Shape;1720;p12"/>
          <p:cNvSpPr/>
          <p:nvPr/>
        </p:nvSpPr>
        <p:spPr>
          <a:xfrm rot="-8852868">
            <a:off x="4659376" y="179933"/>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1" name="Google Shape;1721;p12"/>
          <p:cNvSpPr/>
          <p:nvPr/>
        </p:nvSpPr>
        <p:spPr>
          <a:xfrm rot="-6066558">
            <a:off x="4756258" y="45761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2" name="Google Shape;1722;p12"/>
          <p:cNvSpPr/>
          <p:nvPr/>
        </p:nvSpPr>
        <p:spPr>
          <a:xfrm rot="10277184">
            <a:off x="5740131" y="257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3" name="Google Shape;1723;p12"/>
          <p:cNvSpPr/>
          <p:nvPr/>
        </p:nvSpPr>
        <p:spPr>
          <a:xfrm rot="7629415">
            <a:off x="7038105" y="27060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4" name="Google Shape;1724;p12"/>
          <p:cNvSpPr/>
          <p:nvPr/>
        </p:nvSpPr>
        <p:spPr>
          <a:xfrm rot="-8852868">
            <a:off x="7698514" y="341771"/>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5" name="Google Shape;1725;p12"/>
          <p:cNvSpPr/>
          <p:nvPr/>
        </p:nvSpPr>
        <p:spPr>
          <a:xfrm>
            <a:off x="8148809" y="4831342"/>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6" name="Google Shape;1726;p12"/>
          <p:cNvSpPr/>
          <p:nvPr/>
        </p:nvSpPr>
        <p:spPr>
          <a:xfrm rot="-3826583">
            <a:off x="8344418" y="463244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7" name="Google Shape;1727;p12"/>
          <p:cNvSpPr/>
          <p:nvPr/>
        </p:nvSpPr>
        <p:spPr>
          <a:xfrm rot="5646238">
            <a:off x="8779648" y="4646675"/>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8" name="Google Shape;1728;p12"/>
          <p:cNvSpPr/>
          <p:nvPr/>
        </p:nvSpPr>
        <p:spPr>
          <a:xfrm rot="-9263893">
            <a:off x="8627162" y="1255216"/>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29" name="Google Shape;1729;p12"/>
          <p:cNvSpPr/>
          <p:nvPr/>
        </p:nvSpPr>
        <p:spPr>
          <a:xfrm rot="-5807212">
            <a:off x="8515380" y="3335163"/>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30" name="Google Shape;1730;p12"/>
          <p:cNvSpPr/>
          <p:nvPr/>
        </p:nvSpPr>
        <p:spPr>
          <a:xfrm rot="-3553276">
            <a:off x="8394521" y="4054569"/>
            <a:ext cx="352103" cy="280492"/>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nvGrpSpPr>
          <p:cNvPr id="1731" name="Google Shape;1731;p12"/>
          <p:cNvGrpSpPr/>
          <p:nvPr/>
        </p:nvGrpSpPr>
        <p:grpSpPr>
          <a:xfrm>
            <a:off x="4769135" y="1341396"/>
            <a:ext cx="4034078" cy="2474372"/>
            <a:chOff x="3050847" y="1477988"/>
            <a:chExt cx="4034078" cy="2474372"/>
          </a:xfrm>
        </p:grpSpPr>
        <p:cxnSp>
          <p:nvCxnSpPr>
            <p:cNvPr id="1732" name="Google Shape;1732;p12"/>
            <p:cNvCxnSpPr/>
            <p:nvPr/>
          </p:nvCxnSpPr>
          <p:spPr>
            <a:xfrm flipH="1" rot="10800000">
              <a:off x="3914274" y="1772653"/>
              <a:ext cx="1018035" cy="1684422"/>
            </a:xfrm>
            <a:prstGeom prst="straightConnector1">
              <a:avLst/>
            </a:prstGeom>
            <a:noFill/>
            <a:ln cap="flat" cmpd="sng" w="9525">
              <a:solidFill>
                <a:schemeClr val="accent1"/>
              </a:solidFill>
              <a:prstDash val="solid"/>
              <a:miter lim="800000"/>
              <a:headEnd len="sm" w="sm" type="none"/>
              <a:tailEnd len="med" w="med" type="triangle"/>
            </a:ln>
          </p:spPr>
        </p:cxnSp>
        <p:cxnSp>
          <p:nvCxnSpPr>
            <p:cNvPr id="1733" name="Google Shape;1733;p12"/>
            <p:cNvCxnSpPr/>
            <p:nvPr/>
          </p:nvCxnSpPr>
          <p:spPr>
            <a:xfrm flipH="1" rot="10800000">
              <a:off x="3914274" y="2205789"/>
              <a:ext cx="1806642" cy="1251285"/>
            </a:xfrm>
            <a:prstGeom prst="straightConnector1">
              <a:avLst/>
            </a:prstGeom>
            <a:noFill/>
            <a:ln cap="flat" cmpd="sng" w="9525">
              <a:solidFill>
                <a:schemeClr val="accent1"/>
              </a:solidFill>
              <a:prstDash val="solid"/>
              <a:miter lim="800000"/>
              <a:headEnd len="sm" w="sm" type="none"/>
              <a:tailEnd len="med" w="med" type="triangle"/>
            </a:ln>
          </p:spPr>
        </p:cxnSp>
        <p:cxnSp>
          <p:nvCxnSpPr>
            <p:cNvPr id="1734" name="Google Shape;1734;p12"/>
            <p:cNvCxnSpPr/>
            <p:nvPr/>
          </p:nvCxnSpPr>
          <p:spPr>
            <a:xfrm>
              <a:off x="4932309" y="1772653"/>
              <a:ext cx="1324112" cy="729915"/>
            </a:xfrm>
            <a:prstGeom prst="straightConnector1">
              <a:avLst/>
            </a:prstGeom>
            <a:noFill/>
            <a:ln cap="flat" cmpd="sng" w="9525">
              <a:solidFill>
                <a:schemeClr val="accent1"/>
              </a:solidFill>
              <a:prstDash val="solid"/>
              <a:miter lim="800000"/>
              <a:headEnd len="sm" w="sm" type="none"/>
              <a:tailEnd len="med" w="med" type="triangle"/>
            </a:ln>
          </p:spPr>
        </p:cxnSp>
        <p:cxnSp>
          <p:nvCxnSpPr>
            <p:cNvPr id="1735" name="Google Shape;1735;p12"/>
            <p:cNvCxnSpPr/>
            <p:nvPr/>
          </p:nvCxnSpPr>
          <p:spPr>
            <a:xfrm>
              <a:off x="4932309" y="1772653"/>
              <a:ext cx="1604849" cy="168493"/>
            </a:xfrm>
            <a:prstGeom prst="straightConnector1">
              <a:avLst/>
            </a:prstGeom>
            <a:noFill/>
            <a:ln cap="flat" cmpd="sng" w="9525">
              <a:solidFill>
                <a:schemeClr val="accent1"/>
              </a:solidFill>
              <a:prstDash val="solid"/>
              <a:miter lim="800000"/>
              <a:headEnd len="sm" w="sm" type="none"/>
              <a:tailEnd len="med" w="med" type="triangle"/>
            </a:ln>
          </p:spPr>
        </p:cxnSp>
        <p:sp>
          <p:nvSpPr>
            <p:cNvPr id="1736" name="Google Shape;1736;p12"/>
            <p:cNvSpPr/>
            <p:nvPr/>
          </p:nvSpPr>
          <p:spPr>
            <a:xfrm>
              <a:off x="3050847" y="1710501"/>
              <a:ext cx="2913331" cy="2241859"/>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737" name="Google Shape;1737;p12"/>
            <p:cNvSpPr/>
            <p:nvPr/>
          </p:nvSpPr>
          <p:spPr>
            <a:xfrm>
              <a:off x="3904274" y="3390679"/>
              <a:ext cx="72000" cy="72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38" name="Google Shape;1738;p12"/>
            <p:cNvSpPr/>
            <p:nvPr/>
          </p:nvSpPr>
          <p:spPr>
            <a:xfrm>
              <a:off x="4900225" y="1736652"/>
              <a:ext cx="72000" cy="72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39" name="Google Shape;1739;p12"/>
            <p:cNvSpPr/>
            <p:nvPr/>
          </p:nvSpPr>
          <p:spPr>
            <a:xfrm>
              <a:off x="5698733" y="2169788"/>
              <a:ext cx="72000" cy="72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40" name="Google Shape;1740;p12"/>
            <p:cNvSpPr/>
            <p:nvPr/>
          </p:nvSpPr>
          <p:spPr>
            <a:xfrm>
              <a:off x="3745643" y="3296654"/>
              <a:ext cx="401052" cy="270700"/>
            </a:xfrm>
            <a:prstGeom prst="ellipse">
              <a:avLst/>
            </a:prstGeom>
            <a:no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41" name="Google Shape;1741;p12"/>
            <p:cNvSpPr txBox="1"/>
            <p:nvPr/>
          </p:nvSpPr>
          <p:spPr>
            <a:xfrm>
              <a:off x="4002984" y="2426932"/>
              <a:ext cx="393248" cy="215444"/>
            </a:xfrm>
            <a:prstGeom prst="rect">
              <a:avLst/>
            </a:prstGeom>
            <a:blipFill rotWithShape="1">
              <a:blip r:embed="rId3">
                <a:alphaModFix/>
              </a:blip>
              <a:stretch>
                <a:fillRect b="-34284" l="-7812" r="-1562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42" name="Google Shape;1742;p12"/>
            <p:cNvSpPr txBox="1"/>
            <p:nvPr/>
          </p:nvSpPr>
          <p:spPr>
            <a:xfrm>
              <a:off x="4760769" y="2871202"/>
              <a:ext cx="833433" cy="215444"/>
            </a:xfrm>
            <a:prstGeom prst="rect">
              <a:avLst/>
            </a:prstGeom>
            <a:blipFill rotWithShape="1">
              <a:blip r:embed="rId4">
                <a:alphaModFix/>
              </a:blip>
              <a:stretch>
                <a:fillRect b="-34284" l="-2917" r="-583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43" name="Google Shape;1743;p12"/>
            <p:cNvSpPr txBox="1"/>
            <p:nvPr/>
          </p:nvSpPr>
          <p:spPr>
            <a:xfrm>
              <a:off x="5056746" y="1974477"/>
              <a:ext cx="249299" cy="215444"/>
            </a:xfrm>
            <a:prstGeom prst="rect">
              <a:avLst/>
            </a:prstGeom>
            <a:blipFill rotWithShape="1">
              <a:blip r:embed="rId5">
                <a:alphaModFix/>
              </a:blip>
              <a:stretch>
                <a:fillRect b="-5554" l="-17068" r="-9511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44" name="Google Shape;1744;p12"/>
            <p:cNvSpPr txBox="1"/>
            <p:nvPr/>
          </p:nvSpPr>
          <p:spPr>
            <a:xfrm>
              <a:off x="3679380" y="2978860"/>
              <a:ext cx="2237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chemeClr val="accent1"/>
                  </a:solidFill>
                  <a:latin typeface="Montserrat"/>
                  <a:ea typeface="Montserrat"/>
                  <a:cs typeface="Montserrat"/>
                  <a:sym typeface="Montserrat"/>
                </a:rPr>
                <a:t>O</a:t>
              </a:r>
              <a:endParaRPr b="1" sz="2000">
                <a:solidFill>
                  <a:schemeClr val="accent1"/>
                </a:solidFill>
                <a:latin typeface="Montserrat"/>
                <a:ea typeface="Montserrat"/>
                <a:cs typeface="Montserrat"/>
                <a:sym typeface="Montserrat"/>
              </a:endParaRPr>
            </a:p>
          </p:txBody>
        </p:sp>
        <p:sp>
          <p:nvSpPr>
            <p:cNvPr id="1745" name="Google Shape;1745;p12"/>
            <p:cNvSpPr txBox="1"/>
            <p:nvPr/>
          </p:nvSpPr>
          <p:spPr>
            <a:xfrm>
              <a:off x="6287912" y="2300205"/>
              <a:ext cx="797013" cy="404726"/>
            </a:xfrm>
            <a:prstGeom prst="rect">
              <a:avLst/>
            </a:prstGeom>
            <a:blipFill rotWithShape="1">
              <a:blip r:embed="rId6">
                <a:alphaModFix/>
              </a:blip>
              <a:stretch>
                <a:fillRect b="-13635" l="-3815" r="-152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46" name="Google Shape;1746;p12"/>
            <p:cNvSpPr txBox="1"/>
            <p:nvPr/>
          </p:nvSpPr>
          <p:spPr>
            <a:xfrm>
              <a:off x="6428885" y="1646931"/>
              <a:ext cx="365421" cy="215444"/>
            </a:xfrm>
            <a:prstGeom prst="rect">
              <a:avLst/>
            </a:prstGeom>
            <a:blipFill rotWithShape="1">
              <a:blip r:embed="rId7">
                <a:alphaModFix/>
              </a:blip>
              <a:stretch>
                <a:fillRect b="-5712" l="-6665" r="-1499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47" name="Google Shape;1747;p12"/>
            <p:cNvSpPr txBox="1"/>
            <p:nvPr/>
          </p:nvSpPr>
          <p:spPr>
            <a:xfrm>
              <a:off x="4835427" y="1508010"/>
              <a:ext cx="225703" cy="215444"/>
            </a:xfrm>
            <a:prstGeom prst="rect">
              <a:avLst/>
            </a:prstGeom>
            <a:blipFill rotWithShape="1">
              <a:blip r:embed="rId8">
                <a:alphaModFix/>
              </a:blip>
              <a:stretch>
                <a:fillRect b="-8570" l="-13512" r="-1351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48" name="Google Shape;1748;p12"/>
            <p:cNvSpPr txBox="1"/>
            <p:nvPr/>
          </p:nvSpPr>
          <p:spPr>
            <a:xfrm>
              <a:off x="5720916" y="1963814"/>
              <a:ext cx="300018" cy="215444"/>
            </a:xfrm>
            <a:prstGeom prst="rect">
              <a:avLst/>
            </a:prstGeom>
            <a:blipFill rotWithShape="1">
              <a:blip r:embed="rId9">
                <a:alphaModFix/>
              </a:blip>
              <a:stretch>
                <a:fillRect b="-17141" l="-999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49" name="Google Shape;1749;p12"/>
            <p:cNvSpPr txBox="1"/>
            <p:nvPr/>
          </p:nvSpPr>
          <p:spPr>
            <a:xfrm>
              <a:off x="3691007" y="1477988"/>
              <a:ext cx="9824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ru-RU" sz="900">
                  <a:solidFill>
                    <a:schemeClr val="dk2"/>
                  </a:solidFill>
                  <a:latin typeface="Cambria Math"/>
                  <a:ea typeface="Cambria Math"/>
                  <a:cs typeface="Cambria Math"/>
                  <a:sym typeface="Cambria Math"/>
                </a:rPr>
                <a:t>Траектория точки</a:t>
              </a:r>
              <a:endParaRPr/>
            </a:p>
          </p:txBody>
        </p:sp>
        <p:sp>
          <p:nvSpPr>
            <p:cNvPr id="1750" name="Google Shape;1750;p12"/>
            <p:cNvSpPr txBox="1"/>
            <p:nvPr/>
          </p:nvSpPr>
          <p:spPr>
            <a:xfrm>
              <a:off x="3817344" y="3462679"/>
              <a:ext cx="9824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ru-RU" sz="900">
                  <a:solidFill>
                    <a:schemeClr val="dk2"/>
                  </a:solidFill>
                  <a:latin typeface="Cambria Math"/>
                  <a:ea typeface="Cambria Math"/>
                  <a:cs typeface="Cambria Math"/>
                  <a:sym typeface="Cambria Math"/>
                </a:rPr>
                <a:t>Тело отсчета</a:t>
              </a:r>
              <a:endParaRPr/>
            </a:p>
          </p:txBody>
        </p:sp>
      </p:grpSp>
      <p:sp>
        <p:nvSpPr>
          <p:cNvPr id="1751" name="Google Shape;1751;p12"/>
          <p:cNvSpPr txBox="1"/>
          <p:nvPr/>
        </p:nvSpPr>
        <p:spPr>
          <a:xfrm>
            <a:off x="487710" y="1255115"/>
            <a:ext cx="4945063" cy="2860142"/>
          </a:xfrm>
          <a:prstGeom prst="rect">
            <a:avLst/>
          </a:prstGeom>
          <a:blipFill rotWithShape="1">
            <a:blip r:embed="rId10">
              <a:alphaModFix/>
            </a:blip>
            <a:stretch>
              <a:fillRect b="0" l="0" r="-122" t="-2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52" name="Google Shape;1752;p12"/>
          <p:cNvSpPr/>
          <p:nvPr/>
        </p:nvSpPr>
        <p:spPr>
          <a:xfrm>
            <a:off x="1095714" y="740166"/>
            <a:ext cx="136793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400">
                <a:solidFill>
                  <a:srgbClr val="C4604C"/>
                </a:solidFill>
                <a:latin typeface="Calibri"/>
                <a:ea typeface="Calibri"/>
                <a:cs typeface="Calibri"/>
                <a:sym typeface="Calibri"/>
              </a:rPr>
              <a:t>Скорость точки</a:t>
            </a:r>
            <a:endParaRPr/>
          </a:p>
        </p:txBody>
      </p:sp>
      <p:sp>
        <p:nvSpPr>
          <p:cNvPr id="1753" name="Google Shape;1753;p12"/>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12</a:t>
            </a:r>
            <a:endParaRPr/>
          </a:p>
        </p:txBody>
      </p:sp>
      <p:sp>
        <p:nvSpPr>
          <p:cNvPr id="1754" name="Google Shape;1754;p12"/>
          <p:cNvSpPr txBox="1"/>
          <p:nvPr/>
        </p:nvSpPr>
        <p:spPr>
          <a:xfrm>
            <a:off x="3752112" y="3318645"/>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a:t>
            </a:r>
            <a:endParaRPr sz="1350">
              <a:solidFill>
                <a:schemeClr val="dk2"/>
              </a:solidFill>
              <a:latin typeface="Calibri"/>
              <a:ea typeface="Calibri"/>
              <a:cs typeface="Calibri"/>
              <a:sym typeface="Calibri"/>
            </a:endParaRPr>
          </a:p>
        </p:txBody>
      </p:sp>
      <p:sp>
        <p:nvSpPr>
          <p:cNvPr id="1755" name="Google Shape;1755;p12"/>
          <p:cNvSpPr txBox="1"/>
          <p:nvPr/>
        </p:nvSpPr>
        <p:spPr>
          <a:xfrm>
            <a:off x="6595074" y="3771525"/>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6</a:t>
            </a:r>
            <a:endParaRPr sz="13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3"/>
          <p:cNvSpPr/>
          <p:nvPr/>
        </p:nvSpPr>
        <p:spPr>
          <a:xfrm rot="2400779">
            <a:off x="234367" y="276715"/>
            <a:ext cx="439968" cy="350314"/>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1" name="Google Shape;1761;p13"/>
          <p:cNvSpPr txBox="1"/>
          <p:nvPr/>
        </p:nvSpPr>
        <p:spPr>
          <a:xfrm>
            <a:off x="886162" y="1148979"/>
            <a:ext cx="4572000" cy="2863541"/>
          </a:xfrm>
          <a:prstGeom prst="rect">
            <a:avLst/>
          </a:prstGeom>
          <a:blipFill rotWithShape="1">
            <a:blip r:embed="rId3">
              <a:alphaModFix/>
            </a:blip>
            <a:stretch>
              <a:fillRect b="0" l="0" r="-13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62" name="Google Shape;1762;p13"/>
          <p:cNvSpPr/>
          <p:nvPr/>
        </p:nvSpPr>
        <p:spPr>
          <a:xfrm rot="-9679240">
            <a:off x="8015397" y="4662620"/>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3" name="Google Shape;1763;p13"/>
          <p:cNvSpPr/>
          <p:nvPr/>
        </p:nvSpPr>
        <p:spPr>
          <a:xfrm rot="-4825074">
            <a:off x="163959" y="454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4" name="Google Shape;1764;p13"/>
          <p:cNvSpPr/>
          <p:nvPr/>
        </p:nvSpPr>
        <p:spPr>
          <a:xfrm rot="-1435904">
            <a:off x="8645101" y="65183"/>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5" name="Google Shape;1765;p13"/>
          <p:cNvSpPr/>
          <p:nvPr/>
        </p:nvSpPr>
        <p:spPr>
          <a:xfrm rot="7629415">
            <a:off x="1082776" y="4551382"/>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6" name="Google Shape;1766;p13"/>
          <p:cNvSpPr/>
          <p:nvPr/>
        </p:nvSpPr>
        <p:spPr>
          <a:xfrm rot="-8852868">
            <a:off x="2170663" y="4796509"/>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7" name="Google Shape;1767;p13"/>
          <p:cNvSpPr/>
          <p:nvPr/>
        </p:nvSpPr>
        <p:spPr>
          <a:xfrm rot="-9263893">
            <a:off x="4690666" y="4753933"/>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8" name="Google Shape;1768;p13"/>
          <p:cNvSpPr/>
          <p:nvPr/>
        </p:nvSpPr>
        <p:spPr>
          <a:xfrm rot="-10404199">
            <a:off x="3284859" y="-30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69" name="Google Shape;1769;p13"/>
          <p:cNvSpPr/>
          <p:nvPr/>
        </p:nvSpPr>
        <p:spPr>
          <a:xfrm rot="-8852868">
            <a:off x="3604437" y="117517"/>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0" name="Google Shape;1770;p13"/>
          <p:cNvSpPr/>
          <p:nvPr/>
        </p:nvSpPr>
        <p:spPr>
          <a:xfrm rot="-2892534">
            <a:off x="3154824" y="193887"/>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1" name="Google Shape;1771;p13"/>
          <p:cNvSpPr/>
          <p:nvPr/>
        </p:nvSpPr>
        <p:spPr>
          <a:xfrm rot="10277184">
            <a:off x="2677536" y="4822510"/>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2" name="Google Shape;1772;p13"/>
          <p:cNvSpPr/>
          <p:nvPr/>
        </p:nvSpPr>
        <p:spPr>
          <a:xfrm rot="7629415">
            <a:off x="7553476" y="240615"/>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3" name="Google Shape;1773;p13"/>
          <p:cNvSpPr/>
          <p:nvPr/>
        </p:nvSpPr>
        <p:spPr>
          <a:xfrm rot="7629415">
            <a:off x="4893730" y="112342"/>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4" name="Google Shape;1774;p13"/>
          <p:cNvSpPr/>
          <p:nvPr/>
        </p:nvSpPr>
        <p:spPr>
          <a:xfrm rot="-8852868">
            <a:off x="6025465" y="21817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5" name="Google Shape;1775;p13"/>
          <p:cNvSpPr/>
          <p:nvPr/>
        </p:nvSpPr>
        <p:spPr>
          <a:xfrm rot="10277184">
            <a:off x="6488490" y="383470"/>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6" name="Google Shape;1776;p13"/>
          <p:cNvSpPr/>
          <p:nvPr/>
        </p:nvSpPr>
        <p:spPr>
          <a:xfrm rot="-8852868">
            <a:off x="1630746" y="209310"/>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7" name="Google Shape;1777;p13"/>
          <p:cNvSpPr/>
          <p:nvPr/>
        </p:nvSpPr>
        <p:spPr>
          <a:xfrm rot="-9263893">
            <a:off x="6289161" y="4662521"/>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8" name="Google Shape;1778;p13"/>
          <p:cNvSpPr/>
          <p:nvPr/>
        </p:nvSpPr>
        <p:spPr>
          <a:xfrm rot="10277184">
            <a:off x="2093771" y="374608"/>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79" name="Google Shape;1779;p13"/>
          <p:cNvSpPr/>
          <p:nvPr/>
        </p:nvSpPr>
        <p:spPr>
          <a:xfrm rot="-4825074">
            <a:off x="5926748" y="470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nvGrpSpPr>
          <p:cNvPr id="1780" name="Google Shape;1780;p13"/>
          <p:cNvGrpSpPr/>
          <p:nvPr/>
        </p:nvGrpSpPr>
        <p:grpSpPr>
          <a:xfrm>
            <a:off x="6045021" y="307915"/>
            <a:ext cx="2254098" cy="2758796"/>
            <a:chOff x="6187105" y="807665"/>
            <a:chExt cx="2254098" cy="2758796"/>
          </a:xfrm>
        </p:grpSpPr>
        <p:sp>
          <p:nvSpPr>
            <p:cNvPr id="1781" name="Google Shape;1781;p13"/>
            <p:cNvSpPr/>
            <p:nvPr/>
          </p:nvSpPr>
          <p:spPr>
            <a:xfrm rot="5892947">
              <a:off x="6200971" y="1071172"/>
              <a:ext cx="2226365" cy="1956021"/>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nvGrpSpPr>
            <p:cNvPr id="1782" name="Google Shape;1782;p13"/>
            <p:cNvGrpSpPr/>
            <p:nvPr/>
          </p:nvGrpSpPr>
          <p:grpSpPr>
            <a:xfrm>
              <a:off x="6262163" y="2173022"/>
              <a:ext cx="2179040" cy="1393440"/>
              <a:chOff x="6262163" y="2173022"/>
              <a:chExt cx="2179040" cy="1393440"/>
            </a:xfrm>
          </p:grpSpPr>
          <p:cxnSp>
            <p:nvCxnSpPr>
              <p:cNvPr id="1783" name="Google Shape;1783;p13"/>
              <p:cNvCxnSpPr/>
              <p:nvPr/>
            </p:nvCxnSpPr>
            <p:spPr>
              <a:xfrm>
                <a:off x="6449961" y="2426938"/>
                <a:ext cx="1584021" cy="349857"/>
              </a:xfrm>
              <a:prstGeom prst="straightConnector1">
                <a:avLst/>
              </a:prstGeom>
              <a:noFill/>
              <a:ln cap="flat" cmpd="sng" w="9525">
                <a:solidFill>
                  <a:schemeClr val="accent1"/>
                </a:solidFill>
                <a:prstDash val="solid"/>
                <a:miter lim="800000"/>
                <a:headEnd len="sm" w="sm" type="none"/>
                <a:tailEnd len="med" w="med" type="triangle"/>
              </a:ln>
            </p:spPr>
          </p:cxnSp>
          <p:cxnSp>
            <p:nvCxnSpPr>
              <p:cNvPr id="1784" name="Google Shape;1784;p13"/>
              <p:cNvCxnSpPr/>
              <p:nvPr/>
            </p:nvCxnSpPr>
            <p:spPr>
              <a:xfrm>
                <a:off x="6449961" y="2426938"/>
                <a:ext cx="1103972" cy="691763"/>
              </a:xfrm>
              <a:prstGeom prst="straightConnector1">
                <a:avLst/>
              </a:prstGeom>
              <a:noFill/>
              <a:ln cap="flat" cmpd="sng" w="9525">
                <a:solidFill>
                  <a:schemeClr val="accent1"/>
                </a:solidFill>
                <a:prstDash val="solid"/>
                <a:miter lim="800000"/>
                <a:headEnd len="sm" w="sm" type="none"/>
                <a:tailEnd len="med" w="med" type="triangle"/>
              </a:ln>
            </p:spPr>
          </p:cxnSp>
          <p:cxnSp>
            <p:nvCxnSpPr>
              <p:cNvPr id="1785" name="Google Shape;1785;p13"/>
              <p:cNvCxnSpPr/>
              <p:nvPr/>
            </p:nvCxnSpPr>
            <p:spPr>
              <a:xfrm flipH="1">
                <a:off x="7142329" y="3111560"/>
                <a:ext cx="411604" cy="256097"/>
              </a:xfrm>
              <a:prstGeom prst="straightConnector1">
                <a:avLst/>
              </a:prstGeom>
              <a:noFill/>
              <a:ln cap="flat" cmpd="sng" w="9525">
                <a:solidFill>
                  <a:schemeClr val="accent1"/>
                </a:solidFill>
                <a:prstDash val="solid"/>
                <a:miter lim="800000"/>
                <a:headEnd len="sm" w="sm" type="none"/>
                <a:tailEnd len="med" w="med" type="triangle"/>
              </a:ln>
            </p:spPr>
          </p:cxnSp>
          <p:cxnSp>
            <p:nvCxnSpPr>
              <p:cNvPr id="1786" name="Google Shape;1786;p13"/>
              <p:cNvCxnSpPr/>
              <p:nvPr/>
            </p:nvCxnSpPr>
            <p:spPr>
              <a:xfrm flipH="1">
                <a:off x="7553933" y="2776795"/>
                <a:ext cx="480049" cy="334765"/>
              </a:xfrm>
              <a:prstGeom prst="straightConnector1">
                <a:avLst/>
              </a:prstGeom>
              <a:noFill/>
              <a:ln cap="flat" cmpd="sng" w="9525">
                <a:solidFill>
                  <a:schemeClr val="accent1"/>
                </a:solidFill>
                <a:prstDash val="solid"/>
                <a:miter lim="800000"/>
                <a:headEnd len="sm" w="sm" type="none"/>
                <a:tailEnd len="med" w="med" type="triangle"/>
              </a:ln>
            </p:spPr>
          </p:cxnSp>
          <p:cxnSp>
            <p:nvCxnSpPr>
              <p:cNvPr id="1787" name="Google Shape;1787;p13"/>
              <p:cNvCxnSpPr/>
              <p:nvPr/>
            </p:nvCxnSpPr>
            <p:spPr>
              <a:xfrm flipH="1">
                <a:off x="7593719" y="2767188"/>
                <a:ext cx="440263" cy="517881"/>
              </a:xfrm>
              <a:prstGeom prst="straightConnector1">
                <a:avLst/>
              </a:prstGeom>
              <a:noFill/>
              <a:ln cap="flat" cmpd="sng" w="9525">
                <a:solidFill>
                  <a:schemeClr val="accent1"/>
                </a:solidFill>
                <a:prstDash val="solid"/>
                <a:miter lim="800000"/>
                <a:headEnd len="sm" w="sm" type="none"/>
                <a:tailEnd len="med" w="med" type="triangle"/>
              </a:ln>
            </p:spPr>
          </p:cxnSp>
          <p:cxnSp>
            <p:nvCxnSpPr>
              <p:cNvPr id="1788" name="Google Shape;1788;p13"/>
              <p:cNvCxnSpPr/>
              <p:nvPr/>
            </p:nvCxnSpPr>
            <p:spPr>
              <a:xfrm>
                <a:off x="8033982" y="2776795"/>
                <a:ext cx="407221" cy="84686"/>
              </a:xfrm>
              <a:prstGeom prst="straightConnector1">
                <a:avLst/>
              </a:prstGeom>
              <a:noFill/>
              <a:ln cap="flat" cmpd="sng" w="9525">
                <a:solidFill>
                  <a:schemeClr val="accent1"/>
                </a:solidFill>
                <a:prstDash val="solid"/>
                <a:miter lim="800000"/>
                <a:headEnd len="sm" w="sm" type="none"/>
                <a:tailEnd len="sm" w="sm" type="none"/>
              </a:ln>
            </p:spPr>
          </p:cxnSp>
          <p:sp>
            <p:nvSpPr>
              <p:cNvPr id="1789" name="Google Shape;1789;p13"/>
              <p:cNvSpPr/>
              <p:nvPr/>
            </p:nvSpPr>
            <p:spPr>
              <a:xfrm rot="7580745">
                <a:off x="7956315" y="2677405"/>
                <a:ext cx="181970" cy="149689"/>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790" name="Google Shape;1790;p13"/>
              <p:cNvSpPr txBox="1"/>
              <p:nvPr/>
            </p:nvSpPr>
            <p:spPr>
              <a:xfrm>
                <a:off x="7182931" y="2419166"/>
                <a:ext cx="274562" cy="161583"/>
              </a:xfrm>
              <a:prstGeom prst="rect">
                <a:avLst/>
              </a:prstGeom>
              <a:blipFill rotWithShape="1">
                <a:blip r:embed="rId4">
                  <a:alphaModFix/>
                </a:blip>
                <a:stretch>
                  <a:fillRect b="-7690" l="-8887" r="-444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91" name="Google Shape;1791;p13"/>
              <p:cNvSpPr txBox="1"/>
              <p:nvPr/>
            </p:nvSpPr>
            <p:spPr>
              <a:xfrm rot="1942322">
                <a:off x="6233449" y="2672727"/>
                <a:ext cx="1271516" cy="25391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92" name="Google Shape;1792;p13"/>
              <p:cNvSpPr txBox="1"/>
              <p:nvPr/>
            </p:nvSpPr>
            <p:spPr>
              <a:xfrm>
                <a:off x="7426980" y="2776795"/>
                <a:ext cx="501535" cy="253916"/>
              </a:xfrm>
              <a:prstGeom prst="rect">
                <a:avLst/>
              </a:prstGeom>
              <a:blipFill rotWithShape="1">
                <a:blip r:embed="rId6">
                  <a:alphaModFix/>
                </a:blip>
                <a:stretch>
                  <a:fillRect b="0" l="0" r="-731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93" name="Google Shape;1793;p13"/>
              <p:cNvSpPr txBox="1"/>
              <p:nvPr/>
            </p:nvSpPr>
            <p:spPr>
              <a:xfrm>
                <a:off x="8054565" y="2788718"/>
                <a:ext cx="113108" cy="161583"/>
              </a:xfrm>
              <a:prstGeom prst="rect">
                <a:avLst/>
              </a:prstGeom>
              <a:blipFill rotWithShape="1">
                <a:blip r:embed="rId7">
                  <a:alphaModFix/>
                </a:blip>
                <a:stretch>
                  <a:fillRect b="0" l="-21051" r="-526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94" name="Google Shape;1794;p13"/>
              <p:cNvSpPr txBox="1"/>
              <p:nvPr/>
            </p:nvSpPr>
            <p:spPr>
              <a:xfrm>
                <a:off x="7553933" y="3120349"/>
                <a:ext cx="348063" cy="253916"/>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95" name="Google Shape;1795;p13"/>
              <p:cNvSpPr txBox="1"/>
              <p:nvPr/>
            </p:nvSpPr>
            <p:spPr>
              <a:xfrm>
                <a:off x="6955611" y="3262917"/>
                <a:ext cx="186718" cy="303545"/>
              </a:xfrm>
              <a:prstGeom prst="rect">
                <a:avLst/>
              </a:prstGeom>
              <a:blipFill rotWithShape="1">
                <a:blip r:embed="rId9">
                  <a:alphaModFix/>
                </a:blip>
                <a:stretch>
                  <a:fillRect b="-15999" l="-19999" r="-93325" t="-199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796" name="Google Shape;1796;p13"/>
              <p:cNvSpPr/>
              <p:nvPr/>
            </p:nvSpPr>
            <p:spPr>
              <a:xfrm>
                <a:off x="6438099" y="2401264"/>
                <a:ext cx="54000" cy="54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797" name="Google Shape;1797;p13"/>
              <p:cNvSpPr txBox="1"/>
              <p:nvPr/>
            </p:nvSpPr>
            <p:spPr>
              <a:xfrm>
                <a:off x="6262163" y="2173022"/>
                <a:ext cx="2237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400">
                    <a:solidFill>
                      <a:schemeClr val="accent1"/>
                    </a:solidFill>
                    <a:latin typeface="Montserrat"/>
                    <a:ea typeface="Montserrat"/>
                    <a:cs typeface="Montserrat"/>
                    <a:sym typeface="Montserrat"/>
                  </a:rPr>
                  <a:t>O</a:t>
                </a:r>
                <a:endParaRPr b="1" sz="1400">
                  <a:solidFill>
                    <a:schemeClr val="accent1"/>
                  </a:solidFill>
                  <a:latin typeface="Montserrat"/>
                  <a:ea typeface="Montserrat"/>
                  <a:cs typeface="Montserrat"/>
                  <a:sym typeface="Montserrat"/>
                </a:endParaRPr>
              </a:p>
            </p:txBody>
          </p:sp>
        </p:grpSp>
      </p:grpSp>
      <p:sp>
        <p:nvSpPr>
          <p:cNvPr id="1798" name="Google Shape;1798;p13"/>
          <p:cNvSpPr txBox="1"/>
          <p:nvPr/>
        </p:nvSpPr>
        <p:spPr>
          <a:xfrm>
            <a:off x="7997481" y="1567314"/>
            <a:ext cx="9824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ru-RU" sz="900">
                <a:solidFill>
                  <a:schemeClr val="dk2"/>
                </a:solidFill>
                <a:latin typeface="Cambria Math"/>
                <a:ea typeface="Cambria Math"/>
                <a:cs typeface="Cambria Math"/>
                <a:sym typeface="Cambria Math"/>
              </a:rPr>
              <a:t>Годограф скорости</a:t>
            </a:r>
            <a:endParaRPr/>
          </a:p>
        </p:txBody>
      </p:sp>
      <p:sp>
        <p:nvSpPr>
          <p:cNvPr id="1799" name="Google Shape;1799;p13"/>
          <p:cNvSpPr/>
          <p:nvPr/>
        </p:nvSpPr>
        <p:spPr>
          <a:xfrm>
            <a:off x="885463" y="655890"/>
            <a:ext cx="16533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400">
                <a:solidFill>
                  <a:srgbClr val="C4604C"/>
                </a:solidFill>
                <a:latin typeface="Montserrat"/>
                <a:ea typeface="Montserrat"/>
                <a:cs typeface="Montserrat"/>
                <a:sym typeface="Montserrat"/>
              </a:rPr>
              <a:t>Ускорение точки</a:t>
            </a:r>
            <a:endParaRPr/>
          </a:p>
        </p:txBody>
      </p:sp>
      <p:sp>
        <p:nvSpPr>
          <p:cNvPr id="1800" name="Google Shape;1800;p13"/>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13</a:t>
            </a:r>
            <a:endParaRPr/>
          </a:p>
        </p:txBody>
      </p:sp>
      <p:sp>
        <p:nvSpPr>
          <p:cNvPr id="1801" name="Google Shape;1801;p13"/>
          <p:cNvSpPr txBox="1"/>
          <p:nvPr/>
        </p:nvSpPr>
        <p:spPr>
          <a:xfrm>
            <a:off x="4626944" y="3612320"/>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a:t>
            </a:r>
            <a:endParaRPr sz="1350">
              <a:solidFill>
                <a:schemeClr val="dk2"/>
              </a:solidFill>
              <a:latin typeface="Calibri"/>
              <a:ea typeface="Calibri"/>
              <a:cs typeface="Calibri"/>
              <a:sym typeface="Calibri"/>
            </a:endParaRPr>
          </a:p>
        </p:txBody>
      </p:sp>
      <p:sp>
        <p:nvSpPr>
          <p:cNvPr id="1802" name="Google Shape;1802;p13"/>
          <p:cNvSpPr txBox="1"/>
          <p:nvPr/>
        </p:nvSpPr>
        <p:spPr>
          <a:xfrm>
            <a:off x="6841397" y="3402307"/>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7</a:t>
            </a:r>
            <a:endParaRPr sz="135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4"/>
          <p:cNvSpPr/>
          <p:nvPr/>
        </p:nvSpPr>
        <p:spPr>
          <a:xfrm>
            <a:off x="339487" y="1806255"/>
            <a:ext cx="5110674" cy="1015663"/>
          </a:xfrm>
          <a:prstGeom prst="rect">
            <a:avLst/>
          </a:prstGeom>
          <a:blipFill rotWithShape="1">
            <a:blip r:embed="rId3">
              <a:alphaModFix/>
            </a:blip>
            <a:stretch>
              <a:fillRect b="-3591" l="-118" r="-322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1808" name="Google Shape;1808;p14"/>
          <p:cNvGrpSpPr/>
          <p:nvPr/>
        </p:nvGrpSpPr>
        <p:grpSpPr>
          <a:xfrm rot="7825867">
            <a:off x="6307362" y="2623283"/>
            <a:ext cx="4339322" cy="2704998"/>
            <a:chOff x="1869557" y="2557941"/>
            <a:chExt cx="2518825" cy="1570157"/>
          </a:xfrm>
        </p:grpSpPr>
        <p:sp>
          <p:nvSpPr>
            <p:cNvPr id="1809" name="Google Shape;1809;p14"/>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0" name="Google Shape;1810;p14"/>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1" name="Google Shape;1811;p14"/>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2" name="Google Shape;1812;p14"/>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3" name="Google Shape;1813;p14"/>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14" name="Google Shape;1814;p14"/>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5" name="Google Shape;1815;p14"/>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6" name="Google Shape;1816;p14"/>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7" name="Google Shape;1817;p14"/>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8" name="Google Shape;1818;p14"/>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19" name="Google Shape;1819;p14"/>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0" name="Google Shape;1820;p14"/>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1" name="Google Shape;1821;p14"/>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2" name="Google Shape;1822;p14"/>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3" name="Google Shape;1823;p14"/>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4" name="Google Shape;1824;p14"/>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5" name="Google Shape;1825;p14"/>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6" name="Google Shape;1826;p14"/>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27" name="Google Shape;1827;p14"/>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28" name="Google Shape;1828;p14"/>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29" name="Google Shape;1829;p14"/>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0" name="Google Shape;1830;p14"/>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1" name="Google Shape;1831;p14"/>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32" name="Google Shape;1832;p14"/>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3" name="Google Shape;1833;p14"/>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34" name="Google Shape;1834;p14"/>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5" name="Google Shape;1835;p14"/>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6" name="Google Shape;1836;p14"/>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37" name="Google Shape;1837;p14"/>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8" name="Google Shape;1838;p14"/>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39" name="Google Shape;1839;p14"/>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0" name="Google Shape;1840;p14"/>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1" name="Google Shape;1841;p14"/>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2" name="Google Shape;1842;p14"/>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3" name="Google Shape;1843;p14"/>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4" name="Google Shape;1844;p14"/>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5" name="Google Shape;1845;p14"/>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6" name="Google Shape;1846;p14"/>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7" name="Google Shape;1847;p14"/>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8" name="Google Shape;1848;p14"/>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49" name="Google Shape;1849;p14"/>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50" name="Google Shape;1850;p14"/>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1" name="Google Shape;1851;p14"/>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2" name="Google Shape;1852;p14"/>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3" name="Google Shape;1853;p14"/>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4" name="Google Shape;1854;p14"/>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55" name="Google Shape;1855;p14"/>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6" name="Google Shape;1856;p14"/>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7" name="Google Shape;1857;p14"/>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58" name="Google Shape;1858;p14"/>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59" name="Google Shape;1859;p14"/>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0" name="Google Shape;1860;p14"/>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1" name="Google Shape;1861;p14"/>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62" name="Google Shape;1862;p14"/>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3" name="Google Shape;1863;p14"/>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4" name="Google Shape;1864;p14"/>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5" name="Google Shape;1865;p14"/>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6" name="Google Shape;1866;p14"/>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67" name="Google Shape;1867;p14"/>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1868" name="Google Shape;1868;p14"/>
          <p:cNvGrpSpPr/>
          <p:nvPr/>
        </p:nvGrpSpPr>
        <p:grpSpPr>
          <a:xfrm rot="-7815727">
            <a:off x="7287532" y="-803071"/>
            <a:ext cx="4339322" cy="2704998"/>
            <a:chOff x="1869557" y="2557941"/>
            <a:chExt cx="2518825" cy="1570157"/>
          </a:xfrm>
        </p:grpSpPr>
        <p:sp>
          <p:nvSpPr>
            <p:cNvPr id="1869" name="Google Shape;1869;p14"/>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0" name="Google Shape;1870;p14"/>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1" name="Google Shape;1871;p14"/>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2" name="Google Shape;1872;p14"/>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3" name="Google Shape;1873;p14"/>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74" name="Google Shape;1874;p14"/>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5" name="Google Shape;1875;p14"/>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6" name="Google Shape;1876;p14"/>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7" name="Google Shape;1877;p14"/>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8" name="Google Shape;1878;p14"/>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79" name="Google Shape;1879;p14"/>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0" name="Google Shape;1880;p14"/>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1" name="Google Shape;1881;p14"/>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2" name="Google Shape;1882;p14"/>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3" name="Google Shape;1883;p14"/>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4" name="Google Shape;1884;p14"/>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5" name="Google Shape;1885;p14"/>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6" name="Google Shape;1886;p14"/>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87" name="Google Shape;1887;p14"/>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88" name="Google Shape;1888;p14"/>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89" name="Google Shape;1889;p14"/>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0" name="Google Shape;1890;p14"/>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1" name="Google Shape;1891;p14"/>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92" name="Google Shape;1892;p14"/>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3" name="Google Shape;1893;p14"/>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94" name="Google Shape;1894;p14"/>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5" name="Google Shape;1895;p14"/>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6" name="Google Shape;1896;p14"/>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897" name="Google Shape;1897;p14"/>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8" name="Google Shape;1898;p14"/>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899" name="Google Shape;1899;p14"/>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0" name="Google Shape;1900;p14"/>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1" name="Google Shape;1901;p14"/>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2" name="Google Shape;1902;p14"/>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3" name="Google Shape;1903;p14"/>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4" name="Google Shape;1904;p14"/>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5" name="Google Shape;1905;p14"/>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6" name="Google Shape;1906;p14"/>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7" name="Google Shape;1907;p14"/>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8" name="Google Shape;1908;p14"/>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09" name="Google Shape;1909;p14"/>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10" name="Google Shape;1910;p14"/>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1" name="Google Shape;1911;p14"/>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2" name="Google Shape;1912;p14"/>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3" name="Google Shape;1913;p14"/>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4" name="Google Shape;1914;p14"/>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15" name="Google Shape;1915;p14"/>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6" name="Google Shape;1916;p14"/>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7" name="Google Shape;1917;p14"/>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18" name="Google Shape;1918;p14"/>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19" name="Google Shape;1919;p14"/>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0" name="Google Shape;1920;p14"/>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1" name="Google Shape;1921;p14"/>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22" name="Google Shape;1922;p14"/>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3" name="Google Shape;1923;p14"/>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4" name="Google Shape;1924;p14"/>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5" name="Google Shape;1925;p14"/>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6" name="Google Shape;1926;p14"/>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27" name="Google Shape;1927;p14"/>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1928" name="Google Shape;1928;p14"/>
          <p:cNvGrpSpPr/>
          <p:nvPr/>
        </p:nvGrpSpPr>
        <p:grpSpPr>
          <a:xfrm>
            <a:off x="4696064" y="1413006"/>
            <a:ext cx="4209400" cy="2466536"/>
            <a:chOff x="4904337" y="1545003"/>
            <a:chExt cx="3384990" cy="1688224"/>
          </a:xfrm>
        </p:grpSpPr>
        <p:sp>
          <p:nvSpPr>
            <p:cNvPr id="1929" name="Google Shape;1929;p14"/>
            <p:cNvSpPr/>
            <p:nvPr/>
          </p:nvSpPr>
          <p:spPr>
            <a:xfrm rot="-1331528">
              <a:off x="5032802" y="1881931"/>
              <a:ext cx="1843373" cy="1041748"/>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cxnSp>
          <p:nvCxnSpPr>
            <p:cNvPr id="1930" name="Google Shape;1930;p14"/>
            <p:cNvCxnSpPr/>
            <p:nvPr/>
          </p:nvCxnSpPr>
          <p:spPr>
            <a:xfrm flipH="1" rot="10800000">
              <a:off x="5770184" y="1809932"/>
              <a:ext cx="485097" cy="1017542"/>
            </a:xfrm>
            <a:prstGeom prst="straightConnector1">
              <a:avLst/>
            </a:prstGeom>
            <a:noFill/>
            <a:ln cap="flat" cmpd="sng" w="9525">
              <a:solidFill>
                <a:schemeClr val="accent1"/>
              </a:solidFill>
              <a:prstDash val="solid"/>
              <a:miter lim="800000"/>
              <a:headEnd len="sm" w="sm" type="none"/>
              <a:tailEnd len="med" w="med" type="triangle"/>
            </a:ln>
          </p:spPr>
        </p:cxnSp>
        <p:cxnSp>
          <p:nvCxnSpPr>
            <p:cNvPr id="1931" name="Google Shape;1931;p14"/>
            <p:cNvCxnSpPr>
              <a:endCxn id="1932" idx="3"/>
            </p:cNvCxnSpPr>
            <p:nvPr/>
          </p:nvCxnSpPr>
          <p:spPr>
            <a:xfrm flipH="1" rot="10800000">
              <a:off x="5770203" y="1953536"/>
              <a:ext cx="859500" cy="874800"/>
            </a:xfrm>
            <a:prstGeom prst="straightConnector1">
              <a:avLst/>
            </a:prstGeom>
            <a:noFill/>
            <a:ln cap="flat" cmpd="sng" w="9525">
              <a:solidFill>
                <a:schemeClr val="accent1"/>
              </a:solidFill>
              <a:prstDash val="solid"/>
              <a:miter lim="800000"/>
              <a:headEnd len="sm" w="sm" type="none"/>
              <a:tailEnd len="sm" w="sm" type="none"/>
            </a:ln>
          </p:spPr>
        </p:cxnSp>
        <p:cxnSp>
          <p:nvCxnSpPr>
            <p:cNvPr id="1933" name="Google Shape;1933;p14"/>
            <p:cNvCxnSpPr/>
            <p:nvPr/>
          </p:nvCxnSpPr>
          <p:spPr>
            <a:xfrm>
              <a:off x="6255281" y="1809932"/>
              <a:ext cx="749359" cy="427971"/>
            </a:xfrm>
            <a:prstGeom prst="straightConnector1">
              <a:avLst/>
            </a:prstGeom>
            <a:noFill/>
            <a:ln cap="flat" cmpd="sng" w="9525">
              <a:solidFill>
                <a:schemeClr val="accent1"/>
              </a:solidFill>
              <a:prstDash val="solid"/>
              <a:miter lim="800000"/>
              <a:headEnd len="sm" w="sm" type="none"/>
              <a:tailEnd len="med" w="med" type="triangle"/>
            </a:ln>
          </p:spPr>
        </p:cxnSp>
        <p:cxnSp>
          <p:nvCxnSpPr>
            <p:cNvPr id="1934" name="Google Shape;1934;p14"/>
            <p:cNvCxnSpPr/>
            <p:nvPr/>
          </p:nvCxnSpPr>
          <p:spPr>
            <a:xfrm>
              <a:off x="6255281" y="1805383"/>
              <a:ext cx="98664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1935" name="Google Shape;1935;p14"/>
            <p:cNvCxnSpPr/>
            <p:nvPr/>
          </p:nvCxnSpPr>
          <p:spPr>
            <a:xfrm>
              <a:off x="6645997" y="1943464"/>
              <a:ext cx="738505" cy="384759"/>
            </a:xfrm>
            <a:prstGeom prst="straightConnector1">
              <a:avLst/>
            </a:prstGeom>
            <a:noFill/>
            <a:ln cap="flat" cmpd="sng" w="9525">
              <a:solidFill>
                <a:schemeClr val="accent1"/>
              </a:solidFill>
              <a:prstDash val="solid"/>
              <a:miter lim="800000"/>
              <a:headEnd len="sm" w="sm" type="none"/>
              <a:tailEnd len="med" w="med" type="triangle"/>
            </a:ln>
          </p:spPr>
        </p:cxnSp>
        <p:cxnSp>
          <p:nvCxnSpPr>
            <p:cNvPr id="1936" name="Google Shape;1936;p14"/>
            <p:cNvCxnSpPr/>
            <p:nvPr/>
          </p:nvCxnSpPr>
          <p:spPr>
            <a:xfrm flipH="1">
              <a:off x="6190698" y="1809932"/>
              <a:ext cx="64583" cy="390252"/>
            </a:xfrm>
            <a:prstGeom prst="straightConnector1">
              <a:avLst/>
            </a:prstGeom>
            <a:noFill/>
            <a:ln cap="flat" cmpd="sng" w="9525">
              <a:solidFill>
                <a:schemeClr val="accent1"/>
              </a:solidFill>
              <a:prstDash val="solid"/>
              <a:miter lim="800000"/>
              <a:headEnd len="sm" w="sm" type="none"/>
              <a:tailEnd len="med" w="med" type="triangle"/>
            </a:ln>
          </p:spPr>
        </p:cxnSp>
        <p:sp>
          <p:nvSpPr>
            <p:cNvPr id="1937" name="Google Shape;1937;p14"/>
            <p:cNvSpPr/>
            <p:nvPr/>
          </p:nvSpPr>
          <p:spPr>
            <a:xfrm>
              <a:off x="6233296" y="1792308"/>
              <a:ext cx="54000" cy="54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938" name="Google Shape;1938;p14"/>
            <p:cNvSpPr/>
            <p:nvPr/>
          </p:nvSpPr>
          <p:spPr>
            <a:xfrm>
              <a:off x="5755080" y="2781326"/>
              <a:ext cx="54000" cy="54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932" name="Google Shape;1932;p14"/>
            <p:cNvSpPr/>
            <p:nvPr/>
          </p:nvSpPr>
          <p:spPr>
            <a:xfrm>
              <a:off x="6621795" y="1907444"/>
              <a:ext cx="54000" cy="54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cxnSp>
          <p:nvCxnSpPr>
            <p:cNvPr id="1939" name="Google Shape;1939;p14"/>
            <p:cNvCxnSpPr/>
            <p:nvPr/>
          </p:nvCxnSpPr>
          <p:spPr>
            <a:xfrm flipH="1">
              <a:off x="7004640" y="1809932"/>
              <a:ext cx="237285" cy="427971"/>
            </a:xfrm>
            <a:prstGeom prst="straightConnector1">
              <a:avLst/>
            </a:prstGeom>
            <a:noFill/>
            <a:ln cap="flat" cmpd="sng" w="9525">
              <a:solidFill>
                <a:schemeClr val="accent1"/>
              </a:solidFill>
              <a:prstDash val="solid"/>
              <a:miter lim="800000"/>
              <a:headEnd len="sm" w="sm" type="none"/>
              <a:tailEnd len="med" w="med" type="triangle"/>
            </a:ln>
          </p:spPr>
        </p:cxnSp>
        <p:cxnSp>
          <p:nvCxnSpPr>
            <p:cNvPr id="1940" name="Google Shape;1940;p14"/>
            <p:cNvCxnSpPr/>
            <p:nvPr/>
          </p:nvCxnSpPr>
          <p:spPr>
            <a:xfrm>
              <a:off x="7241925" y="1805383"/>
              <a:ext cx="588866" cy="4549"/>
            </a:xfrm>
            <a:prstGeom prst="straightConnector1">
              <a:avLst/>
            </a:prstGeom>
            <a:noFill/>
            <a:ln cap="flat" cmpd="sng" w="9525">
              <a:solidFill>
                <a:schemeClr val="accent1"/>
              </a:solidFill>
              <a:prstDash val="solid"/>
              <a:miter lim="800000"/>
              <a:headEnd len="sm" w="sm" type="none"/>
              <a:tailEnd len="med" w="med" type="triangle"/>
            </a:ln>
          </p:spPr>
        </p:cxnSp>
        <p:sp>
          <p:nvSpPr>
            <p:cNvPr id="1941" name="Google Shape;1941;p14"/>
            <p:cNvSpPr/>
            <p:nvPr/>
          </p:nvSpPr>
          <p:spPr>
            <a:xfrm rot="6320991">
              <a:off x="6159409" y="1689059"/>
              <a:ext cx="236561" cy="201099"/>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1942" name="Google Shape;1942;p14"/>
            <p:cNvSpPr txBox="1"/>
            <p:nvPr/>
          </p:nvSpPr>
          <p:spPr>
            <a:xfrm>
              <a:off x="6706677" y="1804287"/>
              <a:ext cx="206467" cy="138499"/>
            </a:xfrm>
            <a:prstGeom prst="rect">
              <a:avLst/>
            </a:prstGeom>
            <a:blipFill rotWithShape="1">
              <a:blip r:embed="rId4">
                <a:alphaModFix/>
              </a:blip>
              <a:stretch>
                <a:fillRect b="-22724" l="-11764" r="-293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43" name="Google Shape;1943;p14"/>
            <p:cNvSpPr txBox="1"/>
            <p:nvPr/>
          </p:nvSpPr>
          <p:spPr>
            <a:xfrm>
              <a:off x="6134270" y="1664291"/>
              <a:ext cx="283609" cy="157993"/>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44" name="Google Shape;1944;p14"/>
            <p:cNvSpPr txBox="1"/>
            <p:nvPr/>
          </p:nvSpPr>
          <p:spPr>
            <a:xfrm>
              <a:off x="6292855" y="1865041"/>
              <a:ext cx="98039" cy="138499"/>
            </a:xfrm>
            <a:prstGeom prst="rect">
              <a:avLst/>
            </a:prstGeom>
            <a:blipFill rotWithShape="1">
              <a:blip r:embed="rId6">
                <a:alphaModFix/>
              </a:blip>
              <a:stretch>
                <a:fillRect b="-4544" l="-18748" r="-1249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45" name="Google Shape;1945;p14"/>
            <p:cNvSpPr txBox="1"/>
            <p:nvPr/>
          </p:nvSpPr>
          <p:spPr>
            <a:xfrm>
              <a:off x="6041527" y="2129142"/>
              <a:ext cx="191769" cy="230832"/>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46" name="Google Shape;1946;p14"/>
            <p:cNvSpPr txBox="1"/>
            <p:nvPr/>
          </p:nvSpPr>
          <p:spPr>
            <a:xfrm>
              <a:off x="5777299" y="2186819"/>
              <a:ext cx="270074" cy="138499"/>
            </a:xfrm>
            <a:prstGeom prst="rect">
              <a:avLst/>
            </a:prstGeom>
            <a:blipFill rotWithShape="1">
              <a:blip r:embed="rId8">
                <a:alphaModFix/>
              </a:blip>
              <a:stretch>
                <a:fillRect b="-34781" l="-6665" r="-13331"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47" name="Google Shape;1947;p14"/>
            <p:cNvSpPr txBox="1"/>
            <p:nvPr/>
          </p:nvSpPr>
          <p:spPr>
            <a:xfrm>
              <a:off x="5755136" y="2419280"/>
              <a:ext cx="1271516" cy="230832"/>
            </a:xfrm>
            <a:prstGeom prst="rect">
              <a:avLst/>
            </a:prstGeom>
            <a:blipFill rotWithShape="1">
              <a:blip r:embed="rId9">
                <a:alphaModFix/>
              </a:blip>
              <a:stretch>
                <a:fillRect b="-27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48" name="Google Shape;1948;p14"/>
            <p:cNvSpPr txBox="1"/>
            <p:nvPr/>
          </p:nvSpPr>
          <p:spPr>
            <a:xfrm>
              <a:off x="6026513" y="2302560"/>
              <a:ext cx="1271516" cy="230832"/>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49" name="Google Shape;1949;p14"/>
            <p:cNvSpPr/>
            <p:nvPr/>
          </p:nvSpPr>
          <p:spPr>
            <a:xfrm>
              <a:off x="6619164" y="2092657"/>
              <a:ext cx="122830" cy="241110"/>
            </a:xfrm>
            <a:custGeom>
              <a:rect b="b" l="l" r="r" t="t"/>
              <a:pathLst>
                <a:path extrusionOk="0" h="241110" w="122830">
                  <a:moveTo>
                    <a:pt x="122830" y="0"/>
                  </a:moveTo>
                  <a:cubicBezTo>
                    <a:pt x="94018" y="20472"/>
                    <a:pt x="65206" y="40944"/>
                    <a:pt x="59140" y="68239"/>
                  </a:cubicBezTo>
                  <a:cubicBezTo>
                    <a:pt x="53074" y="95534"/>
                    <a:pt x="96293" y="134961"/>
                    <a:pt x="86436" y="163773"/>
                  </a:cubicBezTo>
                  <a:cubicBezTo>
                    <a:pt x="76579" y="192585"/>
                    <a:pt x="15164" y="229737"/>
                    <a:pt x="0" y="241110"/>
                  </a:cubicBezTo>
                </a:path>
              </a:pathLst>
            </a:custGeom>
            <a:noFill/>
            <a:ln cap="flat" cmpd="sng" w="9525">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950" name="Google Shape;1950;p14"/>
            <p:cNvSpPr txBox="1"/>
            <p:nvPr/>
          </p:nvSpPr>
          <p:spPr>
            <a:xfrm>
              <a:off x="6483882" y="1545003"/>
              <a:ext cx="1118207" cy="230832"/>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51" name="Google Shape;1951;p14"/>
            <p:cNvSpPr/>
            <p:nvPr/>
          </p:nvSpPr>
          <p:spPr>
            <a:xfrm>
              <a:off x="6873058" y="1689378"/>
              <a:ext cx="116905" cy="110362"/>
            </a:xfrm>
            <a:custGeom>
              <a:rect b="b" l="l" r="r" t="t"/>
              <a:pathLst>
                <a:path extrusionOk="0" h="241110" w="122830">
                  <a:moveTo>
                    <a:pt x="122830" y="0"/>
                  </a:moveTo>
                  <a:cubicBezTo>
                    <a:pt x="94018" y="20472"/>
                    <a:pt x="65206" y="40944"/>
                    <a:pt x="59140" y="68239"/>
                  </a:cubicBezTo>
                  <a:cubicBezTo>
                    <a:pt x="53074" y="95534"/>
                    <a:pt x="96293" y="134961"/>
                    <a:pt x="86436" y="163773"/>
                  </a:cubicBezTo>
                  <a:cubicBezTo>
                    <a:pt x="76579" y="192585"/>
                    <a:pt x="15164" y="229737"/>
                    <a:pt x="0" y="241110"/>
                  </a:cubicBezTo>
                </a:path>
              </a:pathLst>
            </a:custGeom>
            <a:noFill/>
            <a:ln cap="flat" cmpd="sng" w="9525">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952" name="Google Shape;1952;p14"/>
            <p:cNvSpPr txBox="1"/>
            <p:nvPr/>
          </p:nvSpPr>
          <p:spPr>
            <a:xfrm>
              <a:off x="7739710" y="1672998"/>
              <a:ext cx="173124" cy="138499"/>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53" name="Google Shape;1953;p14"/>
            <p:cNvSpPr txBox="1"/>
            <p:nvPr/>
          </p:nvSpPr>
          <p:spPr>
            <a:xfrm>
              <a:off x="7017811" y="1941364"/>
              <a:ext cx="1271516" cy="230832"/>
            </a:xfrm>
            <a:prstGeom prst="rect">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54" name="Google Shape;1954;p14"/>
            <p:cNvSpPr/>
            <p:nvPr/>
          </p:nvSpPr>
          <p:spPr>
            <a:xfrm rot="1693050">
              <a:off x="7253854" y="2022609"/>
              <a:ext cx="122830" cy="241110"/>
            </a:xfrm>
            <a:custGeom>
              <a:rect b="b" l="l" r="r" t="t"/>
              <a:pathLst>
                <a:path extrusionOk="0" h="241110" w="122830">
                  <a:moveTo>
                    <a:pt x="122830" y="0"/>
                  </a:moveTo>
                  <a:cubicBezTo>
                    <a:pt x="94018" y="20472"/>
                    <a:pt x="65206" y="40944"/>
                    <a:pt x="59140" y="68239"/>
                  </a:cubicBezTo>
                  <a:cubicBezTo>
                    <a:pt x="53074" y="95534"/>
                    <a:pt x="96293" y="134961"/>
                    <a:pt x="86436" y="163773"/>
                  </a:cubicBezTo>
                  <a:cubicBezTo>
                    <a:pt x="76579" y="192585"/>
                    <a:pt x="15164" y="229737"/>
                    <a:pt x="0" y="241110"/>
                  </a:cubicBezTo>
                </a:path>
              </a:pathLst>
            </a:custGeom>
            <a:noFill/>
            <a:ln cap="flat" cmpd="sng" w="9525">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955" name="Google Shape;1955;p14"/>
            <p:cNvSpPr txBox="1"/>
            <p:nvPr/>
          </p:nvSpPr>
          <p:spPr>
            <a:xfrm>
              <a:off x="7113719" y="1884105"/>
              <a:ext cx="283730" cy="230832"/>
            </a:xfrm>
            <a:prstGeom prst="rect">
              <a:avLst/>
            </a:prstGeom>
            <a:blipFill rotWithShape="1">
              <a:blip r:embed="rId14">
                <a:alphaModFix/>
              </a:blip>
              <a:stretch>
                <a:fillRect b="0" l="0" r="-2068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56" name="Google Shape;1956;p14"/>
            <p:cNvSpPr txBox="1"/>
            <p:nvPr/>
          </p:nvSpPr>
          <p:spPr>
            <a:xfrm>
              <a:off x="5546479" y="2735544"/>
              <a:ext cx="2237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400">
                  <a:solidFill>
                    <a:schemeClr val="accent1"/>
                  </a:solidFill>
                  <a:latin typeface="Montserrat"/>
                  <a:ea typeface="Montserrat"/>
                  <a:cs typeface="Montserrat"/>
                  <a:sym typeface="Montserrat"/>
                </a:rPr>
                <a:t>O</a:t>
              </a:r>
              <a:endParaRPr b="1" sz="1400">
                <a:solidFill>
                  <a:schemeClr val="accent1"/>
                </a:solidFill>
                <a:latin typeface="Montserrat"/>
                <a:ea typeface="Montserrat"/>
                <a:cs typeface="Montserrat"/>
                <a:sym typeface="Montserrat"/>
              </a:endParaRPr>
            </a:p>
          </p:txBody>
        </p:sp>
        <p:sp>
          <p:nvSpPr>
            <p:cNvPr id="1957" name="Google Shape;1957;p14"/>
            <p:cNvSpPr txBox="1"/>
            <p:nvPr/>
          </p:nvSpPr>
          <p:spPr>
            <a:xfrm>
              <a:off x="5153063" y="1673869"/>
              <a:ext cx="982437"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ru-RU" sz="800">
                  <a:solidFill>
                    <a:schemeClr val="dk2"/>
                  </a:solidFill>
                  <a:latin typeface="Cambria Math"/>
                  <a:ea typeface="Cambria Math"/>
                  <a:cs typeface="Cambria Math"/>
                  <a:sym typeface="Cambria Math"/>
                </a:rPr>
                <a:t>Траектория точки</a:t>
              </a:r>
              <a:endParaRPr/>
            </a:p>
          </p:txBody>
        </p:sp>
      </p:grpSp>
      <p:sp>
        <p:nvSpPr>
          <p:cNvPr id="1958" name="Google Shape;1958;p14"/>
          <p:cNvSpPr/>
          <p:nvPr/>
        </p:nvSpPr>
        <p:spPr>
          <a:xfrm>
            <a:off x="342261" y="851797"/>
            <a:ext cx="4572000"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200">
                <a:solidFill>
                  <a:schemeClr val="dk2"/>
                </a:solidFill>
                <a:latin typeface="Calibri"/>
                <a:ea typeface="Calibri"/>
                <a:cs typeface="Calibri"/>
                <a:sym typeface="Calibri"/>
              </a:rPr>
              <a:t>По своему физическому смыслу ускорение есть скорость изменения скорости, и направлено оно по касательной к годографу скорости </a:t>
            </a:r>
            <a:endParaRPr sz="1350">
              <a:solidFill>
                <a:schemeClr val="dk2"/>
              </a:solidFill>
              <a:latin typeface="Calibri"/>
              <a:ea typeface="Calibri"/>
              <a:cs typeface="Calibri"/>
              <a:sym typeface="Calibri"/>
            </a:endParaRPr>
          </a:p>
        </p:txBody>
      </p:sp>
      <p:sp>
        <p:nvSpPr>
          <p:cNvPr id="1959" name="Google Shape;1959;p14"/>
          <p:cNvSpPr/>
          <p:nvPr/>
        </p:nvSpPr>
        <p:spPr>
          <a:xfrm>
            <a:off x="342261" y="3168914"/>
            <a:ext cx="4572000" cy="1215333"/>
          </a:xfrm>
          <a:prstGeom prst="rect">
            <a:avLst/>
          </a:prstGeom>
          <a:blipFill rotWithShape="1">
            <a:blip r:embed="rId15">
              <a:alphaModFix/>
            </a:blip>
            <a:stretch>
              <a:fillRect b="0" l="0" r="-18798" t="-5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960" name="Google Shape;1960;p14"/>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14</a:t>
            </a:r>
            <a:endParaRPr/>
          </a:p>
        </p:txBody>
      </p:sp>
      <p:sp>
        <p:nvSpPr>
          <p:cNvPr id="1961" name="Google Shape;1961;p14"/>
          <p:cNvSpPr txBox="1"/>
          <p:nvPr/>
        </p:nvSpPr>
        <p:spPr>
          <a:xfrm>
            <a:off x="3999040" y="3899543"/>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a:t>
            </a:r>
            <a:endParaRPr sz="1350">
              <a:solidFill>
                <a:schemeClr val="dk2"/>
              </a:solidFill>
              <a:latin typeface="Calibri"/>
              <a:ea typeface="Calibri"/>
              <a:cs typeface="Calibri"/>
              <a:sym typeface="Calibri"/>
            </a:endParaRPr>
          </a:p>
        </p:txBody>
      </p:sp>
      <p:sp>
        <p:nvSpPr>
          <p:cNvPr id="1962" name="Google Shape;1962;p14"/>
          <p:cNvSpPr txBox="1"/>
          <p:nvPr/>
        </p:nvSpPr>
        <p:spPr>
          <a:xfrm>
            <a:off x="6646589" y="3092102"/>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8</a:t>
            </a:r>
            <a:endParaRPr sz="135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15"/>
          <p:cNvSpPr txBox="1"/>
          <p:nvPr/>
        </p:nvSpPr>
        <p:spPr>
          <a:xfrm>
            <a:off x="290914" y="96931"/>
            <a:ext cx="71474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400">
                <a:solidFill>
                  <a:srgbClr val="C4604C"/>
                </a:solidFill>
                <a:latin typeface="Montserrat"/>
                <a:ea typeface="Montserrat"/>
                <a:cs typeface="Montserrat"/>
                <a:sym typeface="Montserrat"/>
              </a:rPr>
              <a:t>Векторный способ задания траектории точки</a:t>
            </a:r>
            <a:endParaRPr b="1" sz="2400">
              <a:solidFill>
                <a:srgbClr val="C4604C"/>
              </a:solidFill>
              <a:latin typeface="Montserrat"/>
              <a:ea typeface="Montserrat"/>
              <a:cs typeface="Montserrat"/>
              <a:sym typeface="Montserrat"/>
            </a:endParaRPr>
          </a:p>
        </p:txBody>
      </p:sp>
      <p:grpSp>
        <p:nvGrpSpPr>
          <p:cNvPr id="1968" name="Google Shape;1968;p15"/>
          <p:cNvGrpSpPr/>
          <p:nvPr/>
        </p:nvGrpSpPr>
        <p:grpSpPr>
          <a:xfrm rot="-5400000">
            <a:off x="6258222" y="2354126"/>
            <a:ext cx="3326038" cy="2290111"/>
            <a:chOff x="4388382" y="2566254"/>
            <a:chExt cx="2271478" cy="1564004"/>
          </a:xfrm>
        </p:grpSpPr>
        <p:sp>
          <p:nvSpPr>
            <p:cNvPr id="1969" name="Google Shape;1969;p1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0" name="Google Shape;1970;p1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1" name="Google Shape;1971;p1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2" name="Google Shape;1972;p1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73" name="Google Shape;1973;p1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4" name="Google Shape;1974;p1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75" name="Google Shape;1975;p1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6" name="Google Shape;1976;p1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7" name="Google Shape;1977;p1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78" name="Google Shape;1978;p1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79" name="Google Shape;1979;p1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80" name="Google Shape;1980;p1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81" name="Google Shape;1981;p1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2" name="Google Shape;1982;p1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3" name="Google Shape;1983;p1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4" name="Google Shape;1984;p1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5" name="Google Shape;1985;p1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6" name="Google Shape;1986;p1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7" name="Google Shape;1987;p1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8" name="Google Shape;1988;p1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89" name="Google Shape;1989;p1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0" name="Google Shape;1990;p1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1" name="Google Shape;1991;p1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92" name="Google Shape;1992;p1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3" name="Google Shape;1993;p1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4" name="Google Shape;1994;p1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5" name="Google Shape;1995;p1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6" name="Google Shape;1996;p1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997" name="Google Shape;1997;p1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8" name="Google Shape;1998;p1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999" name="Google Shape;1999;p1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0" name="Google Shape;2000;p1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1" name="Google Shape;2001;p1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2" name="Google Shape;2002;p1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3" name="Google Shape;2003;p1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004" name="Google Shape;2004;p1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5" name="Google Shape;2005;p1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6" name="Google Shape;2006;p1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7" name="Google Shape;2007;p1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8" name="Google Shape;2008;p1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09" name="Google Shape;2009;p1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0" name="Google Shape;2010;p1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1" name="Google Shape;2011;p1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2" name="Google Shape;2012;p1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013" name="Google Shape;2013;p1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014" name="Google Shape;2014;p1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015" name="Google Shape;2015;p1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6" name="Google Shape;2016;p1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7" name="Google Shape;2017;p1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8" name="Google Shape;2018;p1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19" name="Google Shape;2019;p1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20" name="Google Shape;2020;p1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021" name="Google Shape;2021;p1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22" name="Google Shape;2022;p1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023" name="Google Shape;2023;p1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2024" name="Google Shape;2024;p15"/>
          <p:cNvSpPr/>
          <p:nvPr/>
        </p:nvSpPr>
        <p:spPr>
          <a:xfrm>
            <a:off x="392177" y="1059150"/>
            <a:ext cx="4572000" cy="3370153"/>
          </a:xfrm>
          <a:prstGeom prst="rect">
            <a:avLst/>
          </a:prstGeom>
          <a:blipFill rotWithShape="1">
            <a:blip r:embed="rId3">
              <a:alphaModFix/>
            </a:blip>
            <a:stretch>
              <a:fillRect b="0" l="-399" r="-398" t="-36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025" name="Google Shape;2025;p15"/>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15</a:t>
            </a:r>
            <a:endParaRPr/>
          </a:p>
        </p:txBody>
      </p:sp>
      <p:sp>
        <p:nvSpPr>
          <p:cNvPr id="2026" name="Google Shape;2026;p15"/>
          <p:cNvSpPr txBox="1"/>
          <p:nvPr/>
        </p:nvSpPr>
        <p:spPr>
          <a:xfrm>
            <a:off x="1337120" y="1856734"/>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(8)</a:t>
            </a:r>
            <a:endParaRPr sz="1350">
              <a:solidFill>
                <a:schemeClr val="dk2"/>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grpSp>
        <p:nvGrpSpPr>
          <p:cNvPr id="2031" name="Google Shape;2031;p16"/>
          <p:cNvGrpSpPr/>
          <p:nvPr/>
        </p:nvGrpSpPr>
        <p:grpSpPr>
          <a:xfrm rot="5400000">
            <a:off x="6872838" y="-1808135"/>
            <a:ext cx="3644801" cy="3276616"/>
            <a:chOff x="-441654" y="-324671"/>
            <a:chExt cx="2711832" cy="2437893"/>
          </a:xfrm>
        </p:grpSpPr>
        <p:sp>
          <p:nvSpPr>
            <p:cNvPr id="2032" name="Google Shape;2032;p16"/>
            <p:cNvSpPr/>
            <p:nvPr/>
          </p:nvSpPr>
          <p:spPr>
            <a:xfrm>
              <a:off x="-40263" y="388642"/>
              <a:ext cx="392001" cy="485894"/>
            </a:xfrm>
            <a:custGeom>
              <a:rect b="b" l="l" r="r" t="t"/>
              <a:pathLst>
                <a:path extrusionOk="0" h="911" w="736">
                  <a:moveTo>
                    <a:pt x="0" y="455"/>
                  </a:moveTo>
                  <a:lnTo>
                    <a:pt x="735" y="910"/>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33" name="Google Shape;2033;p16"/>
            <p:cNvSpPr/>
            <p:nvPr/>
          </p:nvSpPr>
          <p:spPr>
            <a:xfrm>
              <a:off x="-419784" y="159347"/>
              <a:ext cx="392000" cy="485892"/>
            </a:xfrm>
            <a:custGeom>
              <a:rect b="b" l="l" r="r" t="t"/>
              <a:pathLst>
                <a:path extrusionOk="0" h="911" w="736">
                  <a:moveTo>
                    <a:pt x="0" y="455"/>
                  </a:moveTo>
                  <a:lnTo>
                    <a:pt x="735" y="910"/>
                  </a:lnTo>
                  <a:lnTo>
                    <a:pt x="735" y="0"/>
                  </a:lnTo>
                  <a:lnTo>
                    <a:pt x="0" y="455"/>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34" name="Google Shape;2034;p16"/>
            <p:cNvSpPr/>
            <p:nvPr/>
          </p:nvSpPr>
          <p:spPr>
            <a:xfrm>
              <a:off x="-429175" y="-316358"/>
              <a:ext cx="392000" cy="485892"/>
            </a:xfrm>
            <a:custGeom>
              <a:rect b="b" l="l" r="r" t="t"/>
              <a:pathLst>
                <a:path extrusionOk="0" h="912" w="736">
                  <a:moveTo>
                    <a:pt x="0" y="456"/>
                  </a:moveTo>
                  <a:lnTo>
                    <a:pt x="735" y="911"/>
                  </a:lnTo>
                  <a:lnTo>
                    <a:pt x="735" y="0"/>
                  </a:lnTo>
                  <a:lnTo>
                    <a:pt x="0" y="456"/>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35" name="Google Shape;2035;p16"/>
            <p:cNvSpPr/>
            <p:nvPr/>
          </p:nvSpPr>
          <p:spPr>
            <a:xfrm>
              <a:off x="-432263" y="1138970"/>
              <a:ext cx="392000" cy="485894"/>
            </a:xfrm>
            <a:custGeom>
              <a:rect b="b" l="l" r="r" t="t"/>
              <a:pathLst>
                <a:path extrusionOk="0" h="912" w="736">
                  <a:moveTo>
                    <a:pt x="0" y="455"/>
                  </a:moveTo>
                  <a:lnTo>
                    <a:pt x="735" y="911"/>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36" name="Google Shape;2036;p16"/>
            <p:cNvSpPr/>
            <p:nvPr/>
          </p:nvSpPr>
          <p:spPr>
            <a:xfrm>
              <a:off x="349390" y="642893"/>
              <a:ext cx="392001" cy="485892"/>
            </a:xfrm>
            <a:custGeom>
              <a:rect b="b" l="l" r="r" t="t"/>
              <a:pathLst>
                <a:path extrusionOk="0" h="911" w="735">
                  <a:moveTo>
                    <a:pt x="0" y="455"/>
                  </a:moveTo>
                  <a:lnTo>
                    <a:pt x="734" y="910"/>
                  </a:lnTo>
                  <a:lnTo>
                    <a:pt x="734" y="0"/>
                  </a:lnTo>
                  <a:lnTo>
                    <a:pt x="0"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37" name="Google Shape;2037;p16"/>
            <p:cNvSpPr/>
            <p:nvPr/>
          </p:nvSpPr>
          <p:spPr>
            <a:xfrm>
              <a:off x="1520697" y="386293"/>
              <a:ext cx="392000"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38" name="Google Shape;2038;p16"/>
            <p:cNvSpPr/>
            <p:nvPr/>
          </p:nvSpPr>
          <p:spPr>
            <a:xfrm>
              <a:off x="-41072" y="-81868"/>
              <a:ext cx="392001" cy="485894"/>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39" name="Google Shape;2039;p16"/>
            <p:cNvSpPr/>
            <p:nvPr/>
          </p:nvSpPr>
          <p:spPr>
            <a:xfrm>
              <a:off x="349390" y="-324197"/>
              <a:ext cx="392001" cy="485892"/>
            </a:xfrm>
            <a:custGeom>
              <a:rect b="b" l="l" r="r" t="t"/>
              <a:pathLst>
                <a:path extrusionOk="0" h="912" w="735">
                  <a:moveTo>
                    <a:pt x="0" y="456"/>
                  </a:moveTo>
                  <a:lnTo>
                    <a:pt x="734" y="911"/>
                  </a:lnTo>
                  <a:lnTo>
                    <a:pt x="734" y="0"/>
                  </a:lnTo>
                  <a:lnTo>
                    <a:pt x="0" y="45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0" name="Google Shape;2040;p16"/>
            <p:cNvSpPr/>
            <p:nvPr/>
          </p:nvSpPr>
          <p:spPr>
            <a:xfrm>
              <a:off x="-441654" y="642893"/>
              <a:ext cx="392000" cy="485892"/>
            </a:xfrm>
            <a:custGeom>
              <a:rect b="b" l="l" r="r" t="t"/>
              <a:pathLst>
                <a:path extrusionOk="0" h="911" w="736">
                  <a:moveTo>
                    <a:pt x="0" y="455"/>
                  </a:moveTo>
                  <a:lnTo>
                    <a:pt x="735" y="910"/>
                  </a:lnTo>
                  <a:lnTo>
                    <a:pt x="735"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1" name="Google Shape;2041;p16"/>
            <p:cNvSpPr/>
            <p:nvPr/>
          </p:nvSpPr>
          <p:spPr>
            <a:xfrm>
              <a:off x="331879" y="1120728"/>
              <a:ext cx="392001" cy="485894"/>
            </a:xfrm>
            <a:custGeom>
              <a:rect b="b" l="l" r="r" t="t"/>
              <a:pathLst>
                <a:path extrusionOk="0" h="912" w="735">
                  <a:moveTo>
                    <a:pt x="0" y="455"/>
                  </a:moveTo>
                  <a:lnTo>
                    <a:pt x="734" y="911"/>
                  </a:lnTo>
                  <a:lnTo>
                    <a:pt x="734"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2" name="Google Shape;2042;p16"/>
            <p:cNvSpPr/>
            <p:nvPr/>
          </p:nvSpPr>
          <p:spPr>
            <a:xfrm>
              <a:off x="1131044" y="159347"/>
              <a:ext cx="392000"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3" name="Google Shape;2043;p16"/>
            <p:cNvSpPr/>
            <p:nvPr/>
          </p:nvSpPr>
          <p:spPr>
            <a:xfrm>
              <a:off x="339999" y="159347"/>
              <a:ext cx="409512"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4" name="Google Shape;2044;p16"/>
            <p:cNvSpPr/>
            <p:nvPr/>
          </p:nvSpPr>
          <p:spPr>
            <a:xfrm>
              <a:off x="-61870" y="877531"/>
              <a:ext cx="392001"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5" name="Google Shape;2045;p16"/>
            <p:cNvSpPr/>
            <p:nvPr/>
          </p:nvSpPr>
          <p:spPr>
            <a:xfrm>
              <a:off x="741391" y="-82425"/>
              <a:ext cx="392000" cy="485894"/>
            </a:xfrm>
            <a:custGeom>
              <a:rect b="b" l="l" r="r" t="t"/>
              <a:pathLst>
                <a:path extrusionOk="0" h="911" w="736">
                  <a:moveTo>
                    <a:pt x="0" y="455"/>
                  </a:moveTo>
                  <a:lnTo>
                    <a:pt x="735" y="910"/>
                  </a:lnTo>
                  <a:lnTo>
                    <a:pt x="735" y="0"/>
                  </a:lnTo>
                  <a:lnTo>
                    <a:pt x="0"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6" name="Google Shape;2046;p16"/>
            <p:cNvSpPr/>
            <p:nvPr/>
          </p:nvSpPr>
          <p:spPr>
            <a:xfrm>
              <a:off x="1131044" y="-324197"/>
              <a:ext cx="392000"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7" name="Google Shape;2047;p16"/>
            <p:cNvSpPr/>
            <p:nvPr/>
          </p:nvSpPr>
          <p:spPr>
            <a:xfrm>
              <a:off x="-59284" y="1348457"/>
              <a:ext cx="392001" cy="525451"/>
            </a:xfrm>
            <a:custGeom>
              <a:rect b="b" l="l" r="r" t="t"/>
              <a:pathLst>
                <a:path extrusionOk="0" h="911" w="736">
                  <a:moveTo>
                    <a:pt x="0" y="455"/>
                  </a:moveTo>
                  <a:lnTo>
                    <a:pt x="735" y="910"/>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8" name="Google Shape;2048;p16"/>
            <p:cNvSpPr/>
            <p:nvPr/>
          </p:nvSpPr>
          <p:spPr>
            <a:xfrm>
              <a:off x="-40263" y="159348"/>
              <a:ext cx="392001" cy="485892"/>
            </a:xfrm>
            <a:custGeom>
              <a:rect b="b" l="l" r="r" t="t"/>
              <a:pathLst>
                <a:path extrusionOk="0" h="911" w="736">
                  <a:moveTo>
                    <a:pt x="735" y="455"/>
                  </a:moveTo>
                  <a:lnTo>
                    <a:pt x="0" y="910"/>
                  </a:lnTo>
                  <a:lnTo>
                    <a:pt x="0" y="0"/>
                  </a:lnTo>
                  <a:lnTo>
                    <a:pt x="735"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49" name="Google Shape;2049;p16"/>
            <p:cNvSpPr/>
            <p:nvPr/>
          </p:nvSpPr>
          <p:spPr>
            <a:xfrm>
              <a:off x="-57175" y="1122544"/>
              <a:ext cx="392001" cy="485894"/>
            </a:xfrm>
            <a:custGeom>
              <a:rect b="b" l="l" r="r" t="t"/>
              <a:pathLst>
                <a:path extrusionOk="0" h="912" w="736">
                  <a:moveTo>
                    <a:pt x="735" y="455"/>
                  </a:moveTo>
                  <a:lnTo>
                    <a:pt x="0" y="911"/>
                  </a:lnTo>
                  <a:lnTo>
                    <a:pt x="0" y="0"/>
                  </a:lnTo>
                  <a:lnTo>
                    <a:pt x="735"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0" name="Google Shape;2050;p16"/>
            <p:cNvSpPr/>
            <p:nvPr/>
          </p:nvSpPr>
          <p:spPr>
            <a:xfrm>
              <a:off x="-429175" y="389292"/>
              <a:ext cx="392000" cy="485894"/>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1" name="Google Shape;2051;p16"/>
            <p:cNvSpPr/>
            <p:nvPr/>
          </p:nvSpPr>
          <p:spPr>
            <a:xfrm>
              <a:off x="349390" y="401121"/>
              <a:ext cx="392001" cy="485894"/>
            </a:xfrm>
            <a:custGeom>
              <a:rect b="b" l="l" r="r" t="t"/>
              <a:pathLst>
                <a:path extrusionOk="0" h="911" w="735">
                  <a:moveTo>
                    <a:pt x="734" y="455"/>
                  </a:moveTo>
                  <a:lnTo>
                    <a:pt x="0" y="910"/>
                  </a:lnTo>
                  <a:lnTo>
                    <a:pt x="0" y="0"/>
                  </a:lnTo>
                  <a:lnTo>
                    <a:pt x="734"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2" name="Google Shape;2052;p16"/>
            <p:cNvSpPr/>
            <p:nvPr/>
          </p:nvSpPr>
          <p:spPr>
            <a:xfrm>
              <a:off x="1131044" y="-80077"/>
              <a:ext cx="392000" cy="483546"/>
            </a:xfrm>
            <a:custGeom>
              <a:rect b="b" l="l" r="r" t="t"/>
              <a:pathLst>
                <a:path extrusionOk="0" h="910" w="735">
                  <a:moveTo>
                    <a:pt x="734" y="455"/>
                  </a:moveTo>
                  <a:lnTo>
                    <a:pt x="0" y="909"/>
                  </a:lnTo>
                  <a:lnTo>
                    <a:pt x="0" y="0"/>
                  </a:lnTo>
                  <a:lnTo>
                    <a:pt x="734"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3" name="Google Shape;2053;p16"/>
            <p:cNvSpPr/>
            <p:nvPr/>
          </p:nvSpPr>
          <p:spPr>
            <a:xfrm>
              <a:off x="-49654" y="630415"/>
              <a:ext cx="392001" cy="485892"/>
            </a:xfrm>
            <a:custGeom>
              <a:rect b="b" l="l" r="r" t="t"/>
              <a:pathLst>
                <a:path extrusionOk="0" h="911" w="736">
                  <a:moveTo>
                    <a:pt x="735" y="455"/>
                  </a:moveTo>
                  <a:lnTo>
                    <a:pt x="0" y="910"/>
                  </a:lnTo>
                  <a:lnTo>
                    <a:pt x="0" y="0"/>
                  </a:lnTo>
                  <a:lnTo>
                    <a:pt x="735"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4" name="Google Shape;2054;p16"/>
            <p:cNvSpPr/>
            <p:nvPr/>
          </p:nvSpPr>
          <p:spPr>
            <a:xfrm>
              <a:off x="-432262" y="887013"/>
              <a:ext cx="392000" cy="485892"/>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5" name="Google Shape;2055;p16"/>
            <p:cNvSpPr/>
            <p:nvPr/>
          </p:nvSpPr>
          <p:spPr>
            <a:xfrm>
              <a:off x="732000" y="642893"/>
              <a:ext cx="392000" cy="485892"/>
            </a:xfrm>
            <a:custGeom>
              <a:rect b="b" l="l" r="r" t="t"/>
              <a:pathLst>
                <a:path extrusionOk="0" h="911" w="736">
                  <a:moveTo>
                    <a:pt x="735" y="455"/>
                  </a:moveTo>
                  <a:lnTo>
                    <a:pt x="0" y="910"/>
                  </a:lnTo>
                  <a:lnTo>
                    <a:pt x="0" y="0"/>
                  </a:lnTo>
                  <a:lnTo>
                    <a:pt x="735"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6" name="Google Shape;2056;p16"/>
            <p:cNvSpPr/>
            <p:nvPr/>
          </p:nvSpPr>
          <p:spPr>
            <a:xfrm>
              <a:off x="743738" y="157616"/>
              <a:ext cx="392000" cy="485892"/>
            </a:xfrm>
            <a:custGeom>
              <a:rect b="b" l="l" r="r" t="t"/>
              <a:pathLst>
                <a:path extrusionOk="0" h="911" w="736">
                  <a:moveTo>
                    <a:pt x="735" y="455"/>
                  </a:moveTo>
                  <a:lnTo>
                    <a:pt x="0" y="910"/>
                  </a:lnTo>
                  <a:lnTo>
                    <a:pt x="0" y="0"/>
                  </a:lnTo>
                  <a:lnTo>
                    <a:pt x="735"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7" name="Google Shape;2057;p16"/>
            <p:cNvSpPr/>
            <p:nvPr/>
          </p:nvSpPr>
          <p:spPr>
            <a:xfrm>
              <a:off x="-41341" y="-324671"/>
              <a:ext cx="392001" cy="485892"/>
            </a:xfrm>
            <a:custGeom>
              <a:rect b="b" l="l" r="r" t="t"/>
              <a:pathLst>
                <a:path extrusionOk="0" h="912" w="736">
                  <a:moveTo>
                    <a:pt x="735" y="456"/>
                  </a:moveTo>
                  <a:lnTo>
                    <a:pt x="0" y="911"/>
                  </a:lnTo>
                  <a:lnTo>
                    <a:pt x="0" y="0"/>
                  </a:lnTo>
                  <a:lnTo>
                    <a:pt x="735" y="45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8" name="Google Shape;2058;p16"/>
            <p:cNvSpPr/>
            <p:nvPr/>
          </p:nvSpPr>
          <p:spPr>
            <a:xfrm>
              <a:off x="-427376" y="-83452"/>
              <a:ext cx="392000" cy="485894"/>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59" name="Google Shape;2059;p16"/>
            <p:cNvSpPr/>
            <p:nvPr/>
          </p:nvSpPr>
          <p:spPr>
            <a:xfrm>
              <a:off x="741391" y="-316358"/>
              <a:ext cx="392000" cy="485892"/>
            </a:xfrm>
            <a:custGeom>
              <a:rect b="b" l="l" r="r" t="t"/>
              <a:pathLst>
                <a:path extrusionOk="0" h="912" w="736">
                  <a:moveTo>
                    <a:pt x="735" y="456"/>
                  </a:moveTo>
                  <a:lnTo>
                    <a:pt x="0" y="911"/>
                  </a:lnTo>
                  <a:lnTo>
                    <a:pt x="0" y="0"/>
                  </a:lnTo>
                  <a:lnTo>
                    <a:pt x="735" y="45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0" name="Google Shape;2060;p16"/>
            <p:cNvSpPr/>
            <p:nvPr/>
          </p:nvSpPr>
          <p:spPr>
            <a:xfrm>
              <a:off x="349390" y="-82425"/>
              <a:ext cx="392001" cy="485894"/>
            </a:xfrm>
            <a:custGeom>
              <a:rect b="b" l="l" r="r" t="t"/>
              <a:pathLst>
                <a:path extrusionOk="0" h="911" w="735">
                  <a:moveTo>
                    <a:pt x="734" y="455"/>
                  </a:moveTo>
                  <a:lnTo>
                    <a:pt x="0" y="910"/>
                  </a:lnTo>
                  <a:lnTo>
                    <a:pt x="0" y="0"/>
                  </a:lnTo>
                  <a:lnTo>
                    <a:pt x="734"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1" name="Google Shape;2061;p16"/>
            <p:cNvSpPr/>
            <p:nvPr/>
          </p:nvSpPr>
          <p:spPr>
            <a:xfrm>
              <a:off x="1512183" y="159347"/>
              <a:ext cx="392000" cy="485894"/>
            </a:xfrm>
            <a:custGeom>
              <a:rect b="b" l="l" r="r" t="t"/>
              <a:pathLst>
                <a:path extrusionOk="0" h="911" w="735">
                  <a:moveTo>
                    <a:pt x="734" y="455"/>
                  </a:moveTo>
                  <a:lnTo>
                    <a:pt x="0" y="910"/>
                  </a:lnTo>
                  <a:lnTo>
                    <a:pt x="0" y="0"/>
                  </a:lnTo>
                  <a:lnTo>
                    <a:pt x="734"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2" name="Google Shape;2062;p16"/>
            <p:cNvSpPr/>
            <p:nvPr/>
          </p:nvSpPr>
          <p:spPr>
            <a:xfrm>
              <a:off x="742296" y="399695"/>
              <a:ext cx="392000" cy="485892"/>
            </a:xfrm>
            <a:custGeom>
              <a:rect b="b" l="l" r="r" t="t"/>
              <a:pathLst>
                <a:path extrusionOk="0" h="912" w="736">
                  <a:moveTo>
                    <a:pt x="0" y="456"/>
                  </a:moveTo>
                  <a:lnTo>
                    <a:pt x="735" y="911"/>
                  </a:lnTo>
                  <a:lnTo>
                    <a:pt x="735" y="0"/>
                  </a:lnTo>
                  <a:lnTo>
                    <a:pt x="0" y="45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3" name="Google Shape;2063;p16"/>
            <p:cNvSpPr/>
            <p:nvPr/>
          </p:nvSpPr>
          <p:spPr>
            <a:xfrm>
              <a:off x="1878177" y="146345"/>
              <a:ext cx="392001" cy="485894"/>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4" name="Google Shape;2064;p16"/>
            <p:cNvSpPr/>
            <p:nvPr/>
          </p:nvSpPr>
          <p:spPr>
            <a:xfrm>
              <a:off x="1523044" y="-324197"/>
              <a:ext cx="392001" cy="485892"/>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5" name="Google Shape;2065;p16"/>
            <p:cNvSpPr/>
            <p:nvPr/>
          </p:nvSpPr>
          <p:spPr>
            <a:xfrm>
              <a:off x="-432263" y="1627328"/>
              <a:ext cx="392000" cy="485894"/>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6" name="Google Shape;2066;p16"/>
            <p:cNvSpPr/>
            <p:nvPr/>
          </p:nvSpPr>
          <p:spPr>
            <a:xfrm>
              <a:off x="1131497" y="641159"/>
              <a:ext cx="392000" cy="485892"/>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7" name="Google Shape;2067;p16"/>
            <p:cNvSpPr/>
            <p:nvPr/>
          </p:nvSpPr>
          <p:spPr>
            <a:xfrm>
              <a:off x="1134297" y="396803"/>
              <a:ext cx="392000" cy="485894"/>
            </a:xfrm>
            <a:custGeom>
              <a:rect b="b" l="l" r="r" t="t"/>
              <a:pathLst>
                <a:path extrusionOk="0" h="911" w="735">
                  <a:moveTo>
                    <a:pt x="734" y="455"/>
                  </a:moveTo>
                  <a:lnTo>
                    <a:pt x="0" y="910"/>
                  </a:lnTo>
                  <a:lnTo>
                    <a:pt x="0" y="0"/>
                  </a:lnTo>
                  <a:lnTo>
                    <a:pt x="734"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68" name="Google Shape;2068;p16"/>
            <p:cNvSpPr/>
            <p:nvPr/>
          </p:nvSpPr>
          <p:spPr>
            <a:xfrm>
              <a:off x="733078" y="878700"/>
              <a:ext cx="392000"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grpSp>
      <p:grpSp>
        <p:nvGrpSpPr>
          <p:cNvPr id="2069" name="Google Shape;2069;p16"/>
          <p:cNvGrpSpPr/>
          <p:nvPr/>
        </p:nvGrpSpPr>
        <p:grpSpPr>
          <a:xfrm rot="-5400000">
            <a:off x="-820155" y="2722757"/>
            <a:ext cx="3644801" cy="3276616"/>
            <a:chOff x="-441654" y="-324671"/>
            <a:chExt cx="2711832" cy="2437893"/>
          </a:xfrm>
        </p:grpSpPr>
        <p:sp>
          <p:nvSpPr>
            <p:cNvPr id="2070" name="Google Shape;2070;p16"/>
            <p:cNvSpPr/>
            <p:nvPr/>
          </p:nvSpPr>
          <p:spPr>
            <a:xfrm>
              <a:off x="-40263" y="388642"/>
              <a:ext cx="392001" cy="485894"/>
            </a:xfrm>
            <a:custGeom>
              <a:rect b="b" l="l" r="r" t="t"/>
              <a:pathLst>
                <a:path extrusionOk="0" h="911" w="736">
                  <a:moveTo>
                    <a:pt x="0" y="455"/>
                  </a:moveTo>
                  <a:lnTo>
                    <a:pt x="735" y="910"/>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1" name="Google Shape;2071;p16"/>
            <p:cNvSpPr/>
            <p:nvPr/>
          </p:nvSpPr>
          <p:spPr>
            <a:xfrm>
              <a:off x="-419784" y="159347"/>
              <a:ext cx="392000" cy="485892"/>
            </a:xfrm>
            <a:custGeom>
              <a:rect b="b" l="l" r="r" t="t"/>
              <a:pathLst>
                <a:path extrusionOk="0" h="911" w="736">
                  <a:moveTo>
                    <a:pt x="0" y="455"/>
                  </a:moveTo>
                  <a:lnTo>
                    <a:pt x="735" y="910"/>
                  </a:lnTo>
                  <a:lnTo>
                    <a:pt x="735" y="0"/>
                  </a:lnTo>
                  <a:lnTo>
                    <a:pt x="0" y="455"/>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2" name="Google Shape;2072;p16"/>
            <p:cNvSpPr/>
            <p:nvPr/>
          </p:nvSpPr>
          <p:spPr>
            <a:xfrm>
              <a:off x="-429175" y="-316358"/>
              <a:ext cx="392000" cy="485892"/>
            </a:xfrm>
            <a:custGeom>
              <a:rect b="b" l="l" r="r" t="t"/>
              <a:pathLst>
                <a:path extrusionOk="0" h="912" w="736">
                  <a:moveTo>
                    <a:pt x="0" y="456"/>
                  </a:moveTo>
                  <a:lnTo>
                    <a:pt x="735" y="911"/>
                  </a:lnTo>
                  <a:lnTo>
                    <a:pt x="735" y="0"/>
                  </a:lnTo>
                  <a:lnTo>
                    <a:pt x="0" y="456"/>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3" name="Google Shape;2073;p16"/>
            <p:cNvSpPr/>
            <p:nvPr/>
          </p:nvSpPr>
          <p:spPr>
            <a:xfrm>
              <a:off x="-432263" y="1138970"/>
              <a:ext cx="392000" cy="485894"/>
            </a:xfrm>
            <a:custGeom>
              <a:rect b="b" l="l" r="r" t="t"/>
              <a:pathLst>
                <a:path extrusionOk="0" h="912" w="736">
                  <a:moveTo>
                    <a:pt x="0" y="455"/>
                  </a:moveTo>
                  <a:lnTo>
                    <a:pt x="735" y="911"/>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4" name="Google Shape;2074;p16"/>
            <p:cNvSpPr/>
            <p:nvPr/>
          </p:nvSpPr>
          <p:spPr>
            <a:xfrm>
              <a:off x="349390" y="642893"/>
              <a:ext cx="392001" cy="485892"/>
            </a:xfrm>
            <a:custGeom>
              <a:rect b="b" l="l" r="r" t="t"/>
              <a:pathLst>
                <a:path extrusionOk="0" h="911" w="735">
                  <a:moveTo>
                    <a:pt x="0" y="455"/>
                  </a:moveTo>
                  <a:lnTo>
                    <a:pt x="734" y="910"/>
                  </a:lnTo>
                  <a:lnTo>
                    <a:pt x="734" y="0"/>
                  </a:lnTo>
                  <a:lnTo>
                    <a:pt x="0"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5" name="Google Shape;2075;p16"/>
            <p:cNvSpPr/>
            <p:nvPr/>
          </p:nvSpPr>
          <p:spPr>
            <a:xfrm>
              <a:off x="1520697" y="386293"/>
              <a:ext cx="392000"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6" name="Google Shape;2076;p16"/>
            <p:cNvSpPr/>
            <p:nvPr/>
          </p:nvSpPr>
          <p:spPr>
            <a:xfrm>
              <a:off x="-41072" y="-81868"/>
              <a:ext cx="392001" cy="485894"/>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7" name="Google Shape;2077;p16"/>
            <p:cNvSpPr/>
            <p:nvPr/>
          </p:nvSpPr>
          <p:spPr>
            <a:xfrm>
              <a:off x="349390" y="-324197"/>
              <a:ext cx="392001" cy="485892"/>
            </a:xfrm>
            <a:custGeom>
              <a:rect b="b" l="l" r="r" t="t"/>
              <a:pathLst>
                <a:path extrusionOk="0" h="912" w="735">
                  <a:moveTo>
                    <a:pt x="0" y="456"/>
                  </a:moveTo>
                  <a:lnTo>
                    <a:pt x="734" y="911"/>
                  </a:lnTo>
                  <a:lnTo>
                    <a:pt x="734" y="0"/>
                  </a:lnTo>
                  <a:lnTo>
                    <a:pt x="0" y="45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8" name="Google Shape;2078;p16"/>
            <p:cNvSpPr/>
            <p:nvPr/>
          </p:nvSpPr>
          <p:spPr>
            <a:xfrm>
              <a:off x="-441654" y="642893"/>
              <a:ext cx="392000" cy="485892"/>
            </a:xfrm>
            <a:custGeom>
              <a:rect b="b" l="l" r="r" t="t"/>
              <a:pathLst>
                <a:path extrusionOk="0" h="911" w="736">
                  <a:moveTo>
                    <a:pt x="0" y="455"/>
                  </a:moveTo>
                  <a:lnTo>
                    <a:pt x="735" y="910"/>
                  </a:lnTo>
                  <a:lnTo>
                    <a:pt x="735"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79" name="Google Shape;2079;p16"/>
            <p:cNvSpPr/>
            <p:nvPr/>
          </p:nvSpPr>
          <p:spPr>
            <a:xfrm>
              <a:off x="331879" y="1120728"/>
              <a:ext cx="392001" cy="485894"/>
            </a:xfrm>
            <a:custGeom>
              <a:rect b="b" l="l" r="r" t="t"/>
              <a:pathLst>
                <a:path extrusionOk="0" h="912" w="735">
                  <a:moveTo>
                    <a:pt x="0" y="455"/>
                  </a:moveTo>
                  <a:lnTo>
                    <a:pt x="734" y="911"/>
                  </a:lnTo>
                  <a:lnTo>
                    <a:pt x="734"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0" name="Google Shape;2080;p16"/>
            <p:cNvSpPr/>
            <p:nvPr/>
          </p:nvSpPr>
          <p:spPr>
            <a:xfrm>
              <a:off x="1131044" y="159347"/>
              <a:ext cx="392000"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1" name="Google Shape;2081;p16"/>
            <p:cNvSpPr/>
            <p:nvPr/>
          </p:nvSpPr>
          <p:spPr>
            <a:xfrm>
              <a:off x="339999" y="159347"/>
              <a:ext cx="409512"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2" name="Google Shape;2082;p16"/>
            <p:cNvSpPr/>
            <p:nvPr/>
          </p:nvSpPr>
          <p:spPr>
            <a:xfrm>
              <a:off x="-61870" y="877531"/>
              <a:ext cx="392001"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3" name="Google Shape;2083;p16"/>
            <p:cNvSpPr/>
            <p:nvPr/>
          </p:nvSpPr>
          <p:spPr>
            <a:xfrm>
              <a:off x="741391" y="-82425"/>
              <a:ext cx="392000" cy="485894"/>
            </a:xfrm>
            <a:custGeom>
              <a:rect b="b" l="l" r="r" t="t"/>
              <a:pathLst>
                <a:path extrusionOk="0" h="911" w="736">
                  <a:moveTo>
                    <a:pt x="0" y="455"/>
                  </a:moveTo>
                  <a:lnTo>
                    <a:pt x="735" y="910"/>
                  </a:lnTo>
                  <a:lnTo>
                    <a:pt x="735" y="0"/>
                  </a:lnTo>
                  <a:lnTo>
                    <a:pt x="0"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4" name="Google Shape;2084;p16"/>
            <p:cNvSpPr/>
            <p:nvPr/>
          </p:nvSpPr>
          <p:spPr>
            <a:xfrm>
              <a:off x="1131044" y="-324197"/>
              <a:ext cx="392000"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5" name="Google Shape;2085;p16"/>
            <p:cNvSpPr/>
            <p:nvPr/>
          </p:nvSpPr>
          <p:spPr>
            <a:xfrm>
              <a:off x="-59284" y="1348457"/>
              <a:ext cx="392001" cy="525451"/>
            </a:xfrm>
            <a:custGeom>
              <a:rect b="b" l="l" r="r" t="t"/>
              <a:pathLst>
                <a:path extrusionOk="0" h="911" w="736">
                  <a:moveTo>
                    <a:pt x="0" y="455"/>
                  </a:moveTo>
                  <a:lnTo>
                    <a:pt x="735" y="910"/>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6" name="Google Shape;2086;p16"/>
            <p:cNvSpPr/>
            <p:nvPr/>
          </p:nvSpPr>
          <p:spPr>
            <a:xfrm>
              <a:off x="-40263" y="159348"/>
              <a:ext cx="392001" cy="485892"/>
            </a:xfrm>
            <a:custGeom>
              <a:rect b="b" l="l" r="r" t="t"/>
              <a:pathLst>
                <a:path extrusionOk="0" h="911" w="736">
                  <a:moveTo>
                    <a:pt x="735" y="455"/>
                  </a:moveTo>
                  <a:lnTo>
                    <a:pt x="0" y="910"/>
                  </a:lnTo>
                  <a:lnTo>
                    <a:pt x="0" y="0"/>
                  </a:lnTo>
                  <a:lnTo>
                    <a:pt x="735"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7" name="Google Shape;2087;p16"/>
            <p:cNvSpPr/>
            <p:nvPr/>
          </p:nvSpPr>
          <p:spPr>
            <a:xfrm>
              <a:off x="-57175" y="1122544"/>
              <a:ext cx="392001" cy="485894"/>
            </a:xfrm>
            <a:custGeom>
              <a:rect b="b" l="l" r="r" t="t"/>
              <a:pathLst>
                <a:path extrusionOk="0" h="912" w="736">
                  <a:moveTo>
                    <a:pt x="735" y="455"/>
                  </a:moveTo>
                  <a:lnTo>
                    <a:pt x="0" y="911"/>
                  </a:lnTo>
                  <a:lnTo>
                    <a:pt x="0" y="0"/>
                  </a:lnTo>
                  <a:lnTo>
                    <a:pt x="735"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8" name="Google Shape;2088;p16"/>
            <p:cNvSpPr/>
            <p:nvPr/>
          </p:nvSpPr>
          <p:spPr>
            <a:xfrm>
              <a:off x="-429175" y="389292"/>
              <a:ext cx="392000" cy="485894"/>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89" name="Google Shape;2089;p16"/>
            <p:cNvSpPr/>
            <p:nvPr/>
          </p:nvSpPr>
          <p:spPr>
            <a:xfrm>
              <a:off x="349390" y="401121"/>
              <a:ext cx="392001" cy="485894"/>
            </a:xfrm>
            <a:custGeom>
              <a:rect b="b" l="l" r="r" t="t"/>
              <a:pathLst>
                <a:path extrusionOk="0" h="911" w="735">
                  <a:moveTo>
                    <a:pt x="734" y="455"/>
                  </a:moveTo>
                  <a:lnTo>
                    <a:pt x="0" y="910"/>
                  </a:lnTo>
                  <a:lnTo>
                    <a:pt x="0" y="0"/>
                  </a:lnTo>
                  <a:lnTo>
                    <a:pt x="734"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0" name="Google Shape;2090;p16"/>
            <p:cNvSpPr/>
            <p:nvPr/>
          </p:nvSpPr>
          <p:spPr>
            <a:xfrm>
              <a:off x="1131044" y="-80077"/>
              <a:ext cx="392000" cy="483546"/>
            </a:xfrm>
            <a:custGeom>
              <a:rect b="b" l="l" r="r" t="t"/>
              <a:pathLst>
                <a:path extrusionOk="0" h="910" w="735">
                  <a:moveTo>
                    <a:pt x="734" y="455"/>
                  </a:moveTo>
                  <a:lnTo>
                    <a:pt x="0" y="909"/>
                  </a:lnTo>
                  <a:lnTo>
                    <a:pt x="0" y="0"/>
                  </a:lnTo>
                  <a:lnTo>
                    <a:pt x="734"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1" name="Google Shape;2091;p16"/>
            <p:cNvSpPr/>
            <p:nvPr/>
          </p:nvSpPr>
          <p:spPr>
            <a:xfrm>
              <a:off x="-49654" y="630415"/>
              <a:ext cx="392001" cy="485892"/>
            </a:xfrm>
            <a:custGeom>
              <a:rect b="b" l="l" r="r" t="t"/>
              <a:pathLst>
                <a:path extrusionOk="0" h="911" w="736">
                  <a:moveTo>
                    <a:pt x="735" y="455"/>
                  </a:moveTo>
                  <a:lnTo>
                    <a:pt x="0" y="910"/>
                  </a:lnTo>
                  <a:lnTo>
                    <a:pt x="0" y="0"/>
                  </a:lnTo>
                  <a:lnTo>
                    <a:pt x="735"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2" name="Google Shape;2092;p16"/>
            <p:cNvSpPr/>
            <p:nvPr/>
          </p:nvSpPr>
          <p:spPr>
            <a:xfrm>
              <a:off x="-432262" y="887013"/>
              <a:ext cx="392000" cy="485892"/>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3" name="Google Shape;2093;p16"/>
            <p:cNvSpPr/>
            <p:nvPr/>
          </p:nvSpPr>
          <p:spPr>
            <a:xfrm>
              <a:off x="732000" y="642893"/>
              <a:ext cx="392000" cy="485892"/>
            </a:xfrm>
            <a:custGeom>
              <a:rect b="b" l="l" r="r" t="t"/>
              <a:pathLst>
                <a:path extrusionOk="0" h="911" w="736">
                  <a:moveTo>
                    <a:pt x="735" y="455"/>
                  </a:moveTo>
                  <a:lnTo>
                    <a:pt x="0" y="910"/>
                  </a:lnTo>
                  <a:lnTo>
                    <a:pt x="0" y="0"/>
                  </a:lnTo>
                  <a:lnTo>
                    <a:pt x="735"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4" name="Google Shape;2094;p16"/>
            <p:cNvSpPr/>
            <p:nvPr/>
          </p:nvSpPr>
          <p:spPr>
            <a:xfrm>
              <a:off x="743738" y="157616"/>
              <a:ext cx="392000" cy="485892"/>
            </a:xfrm>
            <a:custGeom>
              <a:rect b="b" l="l" r="r" t="t"/>
              <a:pathLst>
                <a:path extrusionOk="0" h="911" w="736">
                  <a:moveTo>
                    <a:pt x="735" y="455"/>
                  </a:moveTo>
                  <a:lnTo>
                    <a:pt x="0" y="910"/>
                  </a:lnTo>
                  <a:lnTo>
                    <a:pt x="0" y="0"/>
                  </a:lnTo>
                  <a:lnTo>
                    <a:pt x="735"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5" name="Google Shape;2095;p16"/>
            <p:cNvSpPr/>
            <p:nvPr/>
          </p:nvSpPr>
          <p:spPr>
            <a:xfrm>
              <a:off x="-41341" y="-324671"/>
              <a:ext cx="392001" cy="485892"/>
            </a:xfrm>
            <a:custGeom>
              <a:rect b="b" l="l" r="r" t="t"/>
              <a:pathLst>
                <a:path extrusionOk="0" h="912" w="736">
                  <a:moveTo>
                    <a:pt x="735" y="456"/>
                  </a:moveTo>
                  <a:lnTo>
                    <a:pt x="0" y="911"/>
                  </a:lnTo>
                  <a:lnTo>
                    <a:pt x="0" y="0"/>
                  </a:lnTo>
                  <a:lnTo>
                    <a:pt x="735" y="45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6" name="Google Shape;2096;p16"/>
            <p:cNvSpPr/>
            <p:nvPr/>
          </p:nvSpPr>
          <p:spPr>
            <a:xfrm>
              <a:off x="-427376" y="-83452"/>
              <a:ext cx="392000" cy="485894"/>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7" name="Google Shape;2097;p16"/>
            <p:cNvSpPr/>
            <p:nvPr/>
          </p:nvSpPr>
          <p:spPr>
            <a:xfrm>
              <a:off x="741391" y="-316358"/>
              <a:ext cx="392000" cy="485892"/>
            </a:xfrm>
            <a:custGeom>
              <a:rect b="b" l="l" r="r" t="t"/>
              <a:pathLst>
                <a:path extrusionOk="0" h="912" w="736">
                  <a:moveTo>
                    <a:pt x="735" y="456"/>
                  </a:moveTo>
                  <a:lnTo>
                    <a:pt x="0" y="911"/>
                  </a:lnTo>
                  <a:lnTo>
                    <a:pt x="0" y="0"/>
                  </a:lnTo>
                  <a:lnTo>
                    <a:pt x="735" y="45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8" name="Google Shape;2098;p16"/>
            <p:cNvSpPr/>
            <p:nvPr/>
          </p:nvSpPr>
          <p:spPr>
            <a:xfrm>
              <a:off x="349390" y="-82425"/>
              <a:ext cx="392001" cy="485894"/>
            </a:xfrm>
            <a:custGeom>
              <a:rect b="b" l="l" r="r" t="t"/>
              <a:pathLst>
                <a:path extrusionOk="0" h="911" w="735">
                  <a:moveTo>
                    <a:pt x="734" y="455"/>
                  </a:moveTo>
                  <a:lnTo>
                    <a:pt x="0" y="910"/>
                  </a:lnTo>
                  <a:lnTo>
                    <a:pt x="0" y="0"/>
                  </a:lnTo>
                  <a:lnTo>
                    <a:pt x="734"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099" name="Google Shape;2099;p16"/>
            <p:cNvSpPr/>
            <p:nvPr/>
          </p:nvSpPr>
          <p:spPr>
            <a:xfrm>
              <a:off x="1512183" y="159347"/>
              <a:ext cx="392000" cy="485894"/>
            </a:xfrm>
            <a:custGeom>
              <a:rect b="b" l="l" r="r" t="t"/>
              <a:pathLst>
                <a:path extrusionOk="0" h="911" w="735">
                  <a:moveTo>
                    <a:pt x="734" y="455"/>
                  </a:moveTo>
                  <a:lnTo>
                    <a:pt x="0" y="910"/>
                  </a:lnTo>
                  <a:lnTo>
                    <a:pt x="0" y="0"/>
                  </a:lnTo>
                  <a:lnTo>
                    <a:pt x="734"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00" name="Google Shape;2100;p16"/>
            <p:cNvSpPr/>
            <p:nvPr/>
          </p:nvSpPr>
          <p:spPr>
            <a:xfrm>
              <a:off x="742296" y="399695"/>
              <a:ext cx="392000" cy="485892"/>
            </a:xfrm>
            <a:custGeom>
              <a:rect b="b" l="l" r="r" t="t"/>
              <a:pathLst>
                <a:path extrusionOk="0" h="912" w="736">
                  <a:moveTo>
                    <a:pt x="0" y="456"/>
                  </a:moveTo>
                  <a:lnTo>
                    <a:pt x="735" y="911"/>
                  </a:lnTo>
                  <a:lnTo>
                    <a:pt x="735" y="0"/>
                  </a:lnTo>
                  <a:lnTo>
                    <a:pt x="0" y="45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01" name="Google Shape;2101;p16"/>
            <p:cNvSpPr/>
            <p:nvPr/>
          </p:nvSpPr>
          <p:spPr>
            <a:xfrm>
              <a:off x="1878177" y="146345"/>
              <a:ext cx="392001" cy="485894"/>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02" name="Google Shape;2102;p16"/>
            <p:cNvSpPr/>
            <p:nvPr/>
          </p:nvSpPr>
          <p:spPr>
            <a:xfrm>
              <a:off x="1523044" y="-324197"/>
              <a:ext cx="392001" cy="485892"/>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03" name="Google Shape;2103;p16"/>
            <p:cNvSpPr/>
            <p:nvPr/>
          </p:nvSpPr>
          <p:spPr>
            <a:xfrm>
              <a:off x="-432263" y="1627328"/>
              <a:ext cx="392000" cy="485894"/>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04" name="Google Shape;2104;p16"/>
            <p:cNvSpPr/>
            <p:nvPr/>
          </p:nvSpPr>
          <p:spPr>
            <a:xfrm>
              <a:off x="1131497" y="641159"/>
              <a:ext cx="392000" cy="485892"/>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05" name="Google Shape;2105;p16"/>
            <p:cNvSpPr/>
            <p:nvPr/>
          </p:nvSpPr>
          <p:spPr>
            <a:xfrm>
              <a:off x="1134297" y="396803"/>
              <a:ext cx="392000" cy="485894"/>
            </a:xfrm>
            <a:custGeom>
              <a:rect b="b" l="l" r="r" t="t"/>
              <a:pathLst>
                <a:path extrusionOk="0" h="911" w="735">
                  <a:moveTo>
                    <a:pt x="734" y="455"/>
                  </a:moveTo>
                  <a:lnTo>
                    <a:pt x="0" y="910"/>
                  </a:lnTo>
                  <a:lnTo>
                    <a:pt x="0" y="0"/>
                  </a:lnTo>
                  <a:lnTo>
                    <a:pt x="734"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06" name="Google Shape;2106;p16"/>
            <p:cNvSpPr/>
            <p:nvPr/>
          </p:nvSpPr>
          <p:spPr>
            <a:xfrm>
              <a:off x="733078" y="878700"/>
              <a:ext cx="392000"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grpSp>
      <p:sp>
        <p:nvSpPr>
          <p:cNvPr id="2107" name="Google Shape;2107;p16"/>
          <p:cNvSpPr txBox="1"/>
          <p:nvPr/>
        </p:nvSpPr>
        <p:spPr>
          <a:xfrm>
            <a:off x="341204" y="1194156"/>
            <a:ext cx="5416370" cy="1834220"/>
          </a:xfrm>
          <a:prstGeom prst="rect">
            <a:avLst/>
          </a:prstGeom>
          <a:blipFill rotWithShape="1">
            <a:blip r:embed="rId3">
              <a:alphaModFix/>
            </a:blip>
            <a:stretch>
              <a:fillRect b="0" l="-675" r="-561" t="-132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108" name="Google Shape;2108;p16"/>
          <p:cNvSpPr txBox="1"/>
          <p:nvPr/>
        </p:nvSpPr>
        <p:spPr>
          <a:xfrm>
            <a:off x="480290" y="183579"/>
            <a:ext cx="54797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400">
                <a:solidFill>
                  <a:srgbClr val="C4604C"/>
                </a:solidFill>
                <a:latin typeface="Montserrat"/>
                <a:ea typeface="Montserrat"/>
                <a:cs typeface="Montserrat"/>
                <a:sym typeface="Montserrat"/>
              </a:rPr>
              <a:t>Задание движения точки в ДСК</a:t>
            </a:r>
            <a:endParaRPr/>
          </a:p>
        </p:txBody>
      </p:sp>
      <p:pic>
        <p:nvPicPr>
          <p:cNvPr id="2109" name="Google Shape;2109;p16"/>
          <p:cNvPicPr preferRelativeResize="0"/>
          <p:nvPr/>
        </p:nvPicPr>
        <p:blipFill rotWithShape="1">
          <a:blip r:embed="rId4">
            <a:alphaModFix/>
          </a:blip>
          <a:srcRect b="0" l="0" r="0" t="0"/>
          <a:stretch/>
        </p:blipFill>
        <p:spPr>
          <a:xfrm>
            <a:off x="6100123" y="1118557"/>
            <a:ext cx="2640346" cy="3367078"/>
          </a:xfrm>
          <a:prstGeom prst="rect">
            <a:avLst/>
          </a:prstGeom>
          <a:noFill/>
          <a:ln>
            <a:noFill/>
          </a:ln>
        </p:spPr>
      </p:pic>
      <p:sp>
        <p:nvSpPr>
          <p:cNvPr id="2110" name="Google Shape;2110;p16"/>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16</a:t>
            </a:r>
            <a:endParaRPr/>
          </a:p>
        </p:txBody>
      </p:sp>
      <p:sp>
        <p:nvSpPr>
          <p:cNvPr id="2111" name="Google Shape;2111;p16"/>
          <p:cNvSpPr txBox="1"/>
          <p:nvPr/>
        </p:nvSpPr>
        <p:spPr>
          <a:xfrm>
            <a:off x="6823674" y="4168555"/>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9</a:t>
            </a:r>
            <a:endParaRPr sz="135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grpSp>
        <p:nvGrpSpPr>
          <p:cNvPr id="2116" name="Google Shape;2116;p17"/>
          <p:cNvGrpSpPr/>
          <p:nvPr/>
        </p:nvGrpSpPr>
        <p:grpSpPr>
          <a:xfrm rot="5400000">
            <a:off x="6673899" y="-351339"/>
            <a:ext cx="3644801" cy="3276616"/>
            <a:chOff x="-441654" y="-324671"/>
            <a:chExt cx="2711832" cy="2437893"/>
          </a:xfrm>
        </p:grpSpPr>
        <p:sp>
          <p:nvSpPr>
            <p:cNvPr id="2117" name="Google Shape;2117;p17"/>
            <p:cNvSpPr/>
            <p:nvPr/>
          </p:nvSpPr>
          <p:spPr>
            <a:xfrm>
              <a:off x="-40263" y="388642"/>
              <a:ext cx="392001" cy="485894"/>
            </a:xfrm>
            <a:custGeom>
              <a:rect b="b" l="l" r="r" t="t"/>
              <a:pathLst>
                <a:path extrusionOk="0" h="911" w="736">
                  <a:moveTo>
                    <a:pt x="0" y="455"/>
                  </a:moveTo>
                  <a:lnTo>
                    <a:pt x="735" y="910"/>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18" name="Google Shape;2118;p17"/>
            <p:cNvSpPr/>
            <p:nvPr/>
          </p:nvSpPr>
          <p:spPr>
            <a:xfrm>
              <a:off x="-419784" y="159347"/>
              <a:ext cx="392000" cy="485892"/>
            </a:xfrm>
            <a:custGeom>
              <a:rect b="b" l="l" r="r" t="t"/>
              <a:pathLst>
                <a:path extrusionOk="0" h="911" w="736">
                  <a:moveTo>
                    <a:pt x="0" y="455"/>
                  </a:moveTo>
                  <a:lnTo>
                    <a:pt x="735" y="910"/>
                  </a:lnTo>
                  <a:lnTo>
                    <a:pt x="735" y="0"/>
                  </a:lnTo>
                  <a:lnTo>
                    <a:pt x="0" y="455"/>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19" name="Google Shape;2119;p17"/>
            <p:cNvSpPr/>
            <p:nvPr/>
          </p:nvSpPr>
          <p:spPr>
            <a:xfrm>
              <a:off x="-429175" y="-316358"/>
              <a:ext cx="392000" cy="485892"/>
            </a:xfrm>
            <a:custGeom>
              <a:rect b="b" l="l" r="r" t="t"/>
              <a:pathLst>
                <a:path extrusionOk="0" h="912" w="736">
                  <a:moveTo>
                    <a:pt x="0" y="456"/>
                  </a:moveTo>
                  <a:lnTo>
                    <a:pt x="735" y="911"/>
                  </a:lnTo>
                  <a:lnTo>
                    <a:pt x="735" y="0"/>
                  </a:lnTo>
                  <a:lnTo>
                    <a:pt x="0" y="456"/>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0" name="Google Shape;2120;p17"/>
            <p:cNvSpPr/>
            <p:nvPr/>
          </p:nvSpPr>
          <p:spPr>
            <a:xfrm>
              <a:off x="-432263" y="1138970"/>
              <a:ext cx="392000" cy="485894"/>
            </a:xfrm>
            <a:custGeom>
              <a:rect b="b" l="l" r="r" t="t"/>
              <a:pathLst>
                <a:path extrusionOk="0" h="912" w="736">
                  <a:moveTo>
                    <a:pt x="0" y="455"/>
                  </a:moveTo>
                  <a:lnTo>
                    <a:pt x="735" y="911"/>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1" name="Google Shape;2121;p17"/>
            <p:cNvSpPr/>
            <p:nvPr/>
          </p:nvSpPr>
          <p:spPr>
            <a:xfrm>
              <a:off x="349390" y="642893"/>
              <a:ext cx="392001" cy="485892"/>
            </a:xfrm>
            <a:custGeom>
              <a:rect b="b" l="l" r="r" t="t"/>
              <a:pathLst>
                <a:path extrusionOk="0" h="911" w="735">
                  <a:moveTo>
                    <a:pt x="0" y="455"/>
                  </a:moveTo>
                  <a:lnTo>
                    <a:pt x="734" y="910"/>
                  </a:lnTo>
                  <a:lnTo>
                    <a:pt x="734" y="0"/>
                  </a:lnTo>
                  <a:lnTo>
                    <a:pt x="0"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2" name="Google Shape;2122;p17"/>
            <p:cNvSpPr/>
            <p:nvPr/>
          </p:nvSpPr>
          <p:spPr>
            <a:xfrm>
              <a:off x="1520697" y="386293"/>
              <a:ext cx="392000"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3" name="Google Shape;2123;p17"/>
            <p:cNvSpPr/>
            <p:nvPr/>
          </p:nvSpPr>
          <p:spPr>
            <a:xfrm>
              <a:off x="-41072" y="-81868"/>
              <a:ext cx="392001" cy="485894"/>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4" name="Google Shape;2124;p17"/>
            <p:cNvSpPr/>
            <p:nvPr/>
          </p:nvSpPr>
          <p:spPr>
            <a:xfrm>
              <a:off x="349390" y="-324197"/>
              <a:ext cx="392001" cy="485892"/>
            </a:xfrm>
            <a:custGeom>
              <a:rect b="b" l="l" r="r" t="t"/>
              <a:pathLst>
                <a:path extrusionOk="0" h="912" w="735">
                  <a:moveTo>
                    <a:pt x="0" y="456"/>
                  </a:moveTo>
                  <a:lnTo>
                    <a:pt x="734" y="911"/>
                  </a:lnTo>
                  <a:lnTo>
                    <a:pt x="734" y="0"/>
                  </a:lnTo>
                  <a:lnTo>
                    <a:pt x="0" y="45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5" name="Google Shape;2125;p17"/>
            <p:cNvSpPr/>
            <p:nvPr/>
          </p:nvSpPr>
          <p:spPr>
            <a:xfrm>
              <a:off x="-441654" y="642893"/>
              <a:ext cx="392000" cy="485892"/>
            </a:xfrm>
            <a:custGeom>
              <a:rect b="b" l="l" r="r" t="t"/>
              <a:pathLst>
                <a:path extrusionOk="0" h="911" w="736">
                  <a:moveTo>
                    <a:pt x="0" y="455"/>
                  </a:moveTo>
                  <a:lnTo>
                    <a:pt x="735" y="910"/>
                  </a:lnTo>
                  <a:lnTo>
                    <a:pt x="735"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6" name="Google Shape;2126;p17"/>
            <p:cNvSpPr/>
            <p:nvPr/>
          </p:nvSpPr>
          <p:spPr>
            <a:xfrm>
              <a:off x="331879" y="1120728"/>
              <a:ext cx="392001" cy="485894"/>
            </a:xfrm>
            <a:custGeom>
              <a:rect b="b" l="l" r="r" t="t"/>
              <a:pathLst>
                <a:path extrusionOk="0" h="912" w="735">
                  <a:moveTo>
                    <a:pt x="0" y="455"/>
                  </a:moveTo>
                  <a:lnTo>
                    <a:pt x="734" y="911"/>
                  </a:lnTo>
                  <a:lnTo>
                    <a:pt x="734"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7" name="Google Shape;2127;p17"/>
            <p:cNvSpPr/>
            <p:nvPr/>
          </p:nvSpPr>
          <p:spPr>
            <a:xfrm>
              <a:off x="1131044" y="159347"/>
              <a:ext cx="392000"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8" name="Google Shape;2128;p17"/>
            <p:cNvSpPr/>
            <p:nvPr/>
          </p:nvSpPr>
          <p:spPr>
            <a:xfrm>
              <a:off x="339999" y="159347"/>
              <a:ext cx="409512"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29" name="Google Shape;2129;p17"/>
            <p:cNvSpPr/>
            <p:nvPr/>
          </p:nvSpPr>
          <p:spPr>
            <a:xfrm>
              <a:off x="-61870" y="877531"/>
              <a:ext cx="392001"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0" name="Google Shape;2130;p17"/>
            <p:cNvSpPr/>
            <p:nvPr/>
          </p:nvSpPr>
          <p:spPr>
            <a:xfrm>
              <a:off x="741391" y="-82425"/>
              <a:ext cx="392000" cy="485894"/>
            </a:xfrm>
            <a:custGeom>
              <a:rect b="b" l="l" r="r" t="t"/>
              <a:pathLst>
                <a:path extrusionOk="0" h="911" w="736">
                  <a:moveTo>
                    <a:pt x="0" y="455"/>
                  </a:moveTo>
                  <a:lnTo>
                    <a:pt x="735" y="910"/>
                  </a:lnTo>
                  <a:lnTo>
                    <a:pt x="735" y="0"/>
                  </a:lnTo>
                  <a:lnTo>
                    <a:pt x="0"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1" name="Google Shape;2131;p17"/>
            <p:cNvSpPr/>
            <p:nvPr/>
          </p:nvSpPr>
          <p:spPr>
            <a:xfrm>
              <a:off x="1131044" y="-324197"/>
              <a:ext cx="392000" cy="485892"/>
            </a:xfrm>
            <a:custGeom>
              <a:rect b="b" l="l" r="r" t="t"/>
              <a:pathLst>
                <a:path extrusionOk="0" h="911" w="735">
                  <a:moveTo>
                    <a:pt x="0" y="455"/>
                  </a:moveTo>
                  <a:lnTo>
                    <a:pt x="734" y="910"/>
                  </a:lnTo>
                  <a:lnTo>
                    <a:pt x="734" y="0"/>
                  </a:lnTo>
                  <a:lnTo>
                    <a:pt x="0"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2" name="Google Shape;2132;p17"/>
            <p:cNvSpPr/>
            <p:nvPr/>
          </p:nvSpPr>
          <p:spPr>
            <a:xfrm>
              <a:off x="-59284" y="1348457"/>
              <a:ext cx="392001" cy="525451"/>
            </a:xfrm>
            <a:custGeom>
              <a:rect b="b" l="l" r="r" t="t"/>
              <a:pathLst>
                <a:path extrusionOk="0" h="911" w="736">
                  <a:moveTo>
                    <a:pt x="0" y="455"/>
                  </a:moveTo>
                  <a:lnTo>
                    <a:pt x="735" y="910"/>
                  </a:lnTo>
                  <a:lnTo>
                    <a:pt x="735" y="0"/>
                  </a:lnTo>
                  <a:lnTo>
                    <a:pt x="0"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3" name="Google Shape;2133;p17"/>
            <p:cNvSpPr/>
            <p:nvPr/>
          </p:nvSpPr>
          <p:spPr>
            <a:xfrm>
              <a:off x="-40263" y="159348"/>
              <a:ext cx="392001" cy="485892"/>
            </a:xfrm>
            <a:custGeom>
              <a:rect b="b" l="l" r="r" t="t"/>
              <a:pathLst>
                <a:path extrusionOk="0" h="911" w="736">
                  <a:moveTo>
                    <a:pt x="735" y="455"/>
                  </a:moveTo>
                  <a:lnTo>
                    <a:pt x="0" y="910"/>
                  </a:lnTo>
                  <a:lnTo>
                    <a:pt x="0" y="0"/>
                  </a:lnTo>
                  <a:lnTo>
                    <a:pt x="735"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4" name="Google Shape;2134;p17"/>
            <p:cNvSpPr/>
            <p:nvPr/>
          </p:nvSpPr>
          <p:spPr>
            <a:xfrm>
              <a:off x="-57175" y="1122544"/>
              <a:ext cx="392001" cy="485894"/>
            </a:xfrm>
            <a:custGeom>
              <a:rect b="b" l="l" r="r" t="t"/>
              <a:pathLst>
                <a:path extrusionOk="0" h="912" w="736">
                  <a:moveTo>
                    <a:pt x="735" y="455"/>
                  </a:moveTo>
                  <a:lnTo>
                    <a:pt x="0" y="911"/>
                  </a:lnTo>
                  <a:lnTo>
                    <a:pt x="0" y="0"/>
                  </a:lnTo>
                  <a:lnTo>
                    <a:pt x="735" y="455"/>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5" name="Google Shape;2135;p17"/>
            <p:cNvSpPr/>
            <p:nvPr/>
          </p:nvSpPr>
          <p:spPr>
            <a:xfrm>
              <a:off x="-429175" y="389292"/>
              <a:ext cx="392000" cy="485894"/>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6" name="Google Shape;2136;p17"/>
            <p:cNvSpPr/>
            <p:nvPr/>
          </p:nvSpPr>
          <p:spPr>
            <a:xfrm>
              <a:off x="349390" y="401121"/>
              <a:ext cx="392001" cy="485894"/>
            </a:xfrm>
            <a:custGeom>
              <a:rect b="b" l="l" r="r" t="t"/>
              <a:pathLst>
                <a:path extrusionOk="0" h="911" w="735">
                  <a:moveTo>
                    <a:pt x="734" y="455"/>
                  </a:moveTo>
                  <a:lnTo>
                    <a:pt x="0" y="910"/>
                  </a:lnTo>
                  <a:lnTo>
                    <a:pt x="0" y="0"/>
                  </a:lnTo>
                  <a:lnTo>
                    <a:pt x="734"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7" name="Google Shape;2137;p17"/>
            <p:cNvSpPr/>
            <p:nvPr/>
          </p:nvSpPr>
          <p:spPr>
            <a:xfrm>
              <a:off x="1131044" y="-80077"/>
              <a:ext cx="392000" cy="483546"/>
            </a:xfrm>
            <a:custGeom>
              <a:rect b="b" l="l" r="r" t="t"/>
              <a:pathLst>
                <a:path extrusionOk="0" h="910" w="735">
                  <a:moveTo>
                    <a:pt x="734" y="455"/>
                  </a:moveTo>
                  <a:lnTo>
                    <a:pt x="0" y="909"/>
                  </a:lnTo>
                  <a:lnTo>
                    <a:pt x="0" y="0"/>
                  </a:lnTo>
                  <a:lnTo>
                    <a:pt x="734"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8" name="Google Shape;2138;p17"/>
            <p:cNvSpPr/>
            <p:nvPr/>
          </p:nvSpPr>
          <p:spPr>
            <a:xfrm>
              <a:off x="-49654" y="630415"/>
              <a:ext cx="392001" cy="485892"/>
            </a:xfrm>
            <a:custGeom>
              <a:rect b="b" l="l" r="r" t="t"/>
              <a:pathLst>
                <a:path extrusionOk="0" h="911" w="736">
                  <a:moveTo>
                    <a:pt x="735" y="455"/>
                  </a:moveTo>
                  <a:lnTo>
                    <a:pt x="0" y="910"/>
                  </a:lnTo>
                  <a:lnTo>
                    <a:pt x="0" y="0"/>
                  </a:lnTo>
                  <a:lnTo>
                    <a:pt x="735"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39" name="Google Shape;2139;p17"/>
            <p:cNvSpPr/>
            <p:nvPr/>
          </p:nvSpPr>
          <p:spPr>
            <a:xfrm>
              <a:off x="-432262" y="887013"/>
              <a:ext cx="392000" cy="485892"/>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0" name="Google Shape;2140;p17"/>
            <p:cNvSpPr/>
            <p:nvPr/>
          </p:nvSpPr>
          <p:spPr>
            <a:xfrm>
              <a:off x="732000" y="642893"/>
              <a:ext cx="392000" cy="485892"/>
            </a:xfrm>
            <a:custGeom>
              <a:rect b="b" l="l" r="r" t="t"/>
              <a:pathLst>
                <a:path extrusionOk="0" h="911" w="736">
                  <a:moveTo>
                    <a:pt x="735" y="455"/>
                  </a:moveTo>
                  <a:lnTo>
                    <a:pt x="0" y="910"/>
                  </a:lnTo>
                  <a:lnTo>
                    <a:pt x="0" y="0"/>
                  </a:lnTo>
                  <a:lnTo>
                    <a:pt x="735"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1" name="Google Shape;2141;p17"/>
            <p:cNvSpPr/>
            <p:nvPr/>
          </p:nvSpPr>
          <p:spPr>
            <a:xfrm>
              <a:off x="743738" y="157616"/>
              <a:ext cx="392000" cy="485892"/>
            </a:xfrm>
            <a:custGeom>
              <a:rect b="b" l="l" r="r" t="t"/>
              <a:pathLst>
                <a:path extrusionOk="0" h="911" w="736">
                  <a:moveTo>
                    <a:pt x="735" y="455"/>
                  </a:moveTo>
                  <a:lnTo>
                    <a:pt x="0" y="910"/>
                  </a:lnTo>
                  <a:lnTo>
                    <a:pt x="0" y="0"/>
                  </a:lnTo>
                  <a:lnTo>
                    <a:pt x="735"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2" name="Google Shape;2142;p17"/>
            <p:cNvSpPr/>
            <p:nvPr/>
          </p:nvSpPr>
          <p:spPr>
            <a:xfrm>
              <a:off x="-41341" y="-324671"/>
              <a:ext cx="392001" cy="485892"/>
            </a:xfrm>
            <a:custGeom>
              <a:rect b="b" l="l" r="r" t="t"/>
              <a:pathLst>
                <a:path extrusionOk="0" h="912" w="736">
                  <a:moveTo>
                    <a:pt x="735" y="456"/>
                  </a:moveTo>
                  <a:lnTo>
                    <a:pt x="0" y="911"/>
                  </a:lnTo>
                  <a:lnTo>
                    <a:pt x="0" y="0"/>
                  </a:lnTo>
                  <a:lnTo>
                    <a:pt x="735" y="45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3" name="Google Shape;2143;p17"/>
            <p:cNvSpPr/>
            <p:nvPr/>
          </p:nvSpPr>
          <p:spPr>
            <a:xfrm>
              <a:off x="-427376" y="-83452"/>
              <a:ext cx="392000" cy="485894"/>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4" name="Google Shape;2144;p17"/>
            <p:cNvSpPr/>
            <p:nvPr/>
          </p:nvSpPr>
          <p:spPr>
            <a:xfrm>
              <a:off x="741391" y="-316358"/>
              <a:ext cx="392000" cy="485892"/>
            </a:xfrm>
            <a:custGeom>
              <a:rect b="b" l="l" r="r" t="t"/>
              <a:pathLst>
                <a:path extrusionOk="0" h="912" w="736">
                  <a:moveTo>
                    <a:pt x="735" y="456"/>
                  </a:moveTo>
                  <a:lnTo>
                    <a:pt x="0" y="911"/>
                  </a:lnTo>
                  <a:lnTo>
                    <a:pt x="0" y="0"/>
                  </a:lnTo>
                  <a:lnTo>
                    <a:pt x="735" y="45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5" name="Google Shape;2145;p17"/>
            <p:cNvSpPr/>
            <p:nvPr/>
          </p:nvSpPr>
          <p:spPr>
            <a:xfrm>
              <a:off x="349390" y="-82425"/>
              <a:ext cx="392001" cy="485894"/>
            </a:xfrm>
            <a:custGeom>
              <a:rect b="b" l="l" r="r" t="t"/>
              <a:pathLst>
                <a:path extrusionOk="0" h="911" w="735">
                  <a:moveTo>
                    <a:pt x="734" y="455"/>
                  </a:moveTo>
                  <a:lnTo>
                    <a:pt x="0" y="910"/>
                  </a:lnTo>
                  <a:lnTo>
                    <a:pt x="0" y="0"/>
                  </a:lnTo>
                  <a:lnTo>
                    <a:pt x="734" y="455"/>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6" name="Google Shape;2146;p17"/>
            <p:cNvSpPr/>
            <p:nvPr/>
          </p:nvSpPr>
          <p:spPr>
            <a:xfrm>
              <a:off x="1512183" y="159347"/>
              <a:ext cx="392000" cy="485894"/>
            </a:xfrm>
            <a:custGeom>
              <a:rect b="b" l="l" r="r" t="t"/>
              <a:pathLst>
                <a:path extrusionOk="0" h="911" w="735">
                  <a:moveTo>
                    <a:pt x="734" y="455"/>
                  </a:moveTo>
                  <a:lnTo>
                    <a:pt x="0" y="910"/>
                  </a:lnTo>
                  <a:lnTo>
                    <a:pt x="0" y="0"/>
                  </a:lnTo>
                  <a:lnTo>
                    <a:pt x="734"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7" name="Google Shape;2147;p17"/>
            <p:cNvSpPr/>
            <p:nvPr/>
          </p:nvSpPr>
          <p:spPr>
            <a:xfrm>
              <a:off x="742296" y="399695"/>
              <a:ext cx="392000" cy="485892"/>
            </a:xfrm>
            <a:custGeom>
              <a:rect b="b" l="l" r="r" t="t"/>
              <a:pathLst>
                <a:path extrusionOk="0" h="912" w="736">
                  <a:moveTo>
                    <a:pt x="0" y="456"/>
                  </a:moveTo>
                  <a:lnTo>
                    <a:pt x="735" y="911"/>
                  </a:lnTo>
                  <a:lnTo>
                    <a:pt x="735" y="0"/>
                  </a:lnTo>
                  <a:lnTo>
                    <a:pt x="0" y="45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8" name="Google Shape;2148;p17"/>
            <p:cNvSpPr/>
            <p:nvPr/>
          </p:nvSpPr>
          <p:spPr>
            <a:xfrm>
              <a:off x="1878177" y="146345"/>
              <a:ext cx="392001" cy="485894"/>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49" name="Google Shape;2149;p17"/>
            <p:cNvSpPr/>
            <p:nvPr/>
          </p:nvSpPr>
          <p:spPr>
            <a:xfrm>
              <a:off x="1523044" y="-324197"/>
              <a:ext cx="392001" cy="485892"/>
            </a:xfrm>
            <a:custGeom>
              <a:rect b="b" l="l" r="r" t="t"/>
              <a:pathLst>
                <a:path extrusionOk="0" h="911" w="736">
                  <a:moveTo>
                    <a:pt x="735" y="455"/>
                  </a:moveTo>
                  <a:lnTo>
                    <a:pt x="0" y="910"/>
                  </a:lnTo>
                  <a:lnTo>
                    <a:pt x="0" y="0"/>
                  </a:lnTo>
                  <a:lnTo>
                    <a:pt x="735"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50" name="Google Shape;2150;p17"/>
            <p:cNvSpPr/>
            <p:nvPr/>
          </p:nvSpPr>
          <p:spPr>
            <a:xfrm>
              <a:off x="-432263" y="1627328"/>
              <a:ext cx="392000" cy="485894"/>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51" name="Google Shape;2151;p17"/>
            <p:cNvSpPr/>
            <p:nvPr/>
          </p:nvSpPr>
          <p:spPr>
            <a:xfrm>
              <a:off x="1131497" y="641159"/>
              <a:ext cx="392000" cy="485892"/>
            </a:xfrm>
            <a:custGeom>
              <a:rect b="b" l="l" r="r" t="t"/>
              <a:pathLst>
                <a:path extrusionOk="0" h="911" w="736">
                  <a:moveTo>
                    <a:pt x="0" y="455"/>
                  </a:moveTo>
                  <a:lnTo>
                    <a:pt x="735" y="910"/>
                  </a:lnTo>
                  <a:lnTo>
                    <a:pt x="735" y="0"/>
                  </a:lnTo>
                  <a:lnTo>
                    <a:pt x="0" y="455"/>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52" name="Google Shape;2152;p17"/>
            <p:cNvSpPr/>
            <p:nvPr/>
          </p:nvSpPr>
          <p:spPr>
            <a:xfrm>
              <a:off x="1134297" y="396803"/>
              <a:ext cx="392000" cy="485894"/>
            </a:xfrm>
            <a:custGeom>
              <a:rect b="b" l="l" r="r" t="t"/>
              <a:pathLst>
                <a:path extrusionOk="0" h="911" w="735">
                  <a:moveTo>
                    <a:pt x="734" y="455"/>
                  </a:moveTo>
                  <a:lnTo>
                    <a:pt x="0" y="910"/>
                  </a:lnTo>
                  <a:lnTo>
                    <a:pt x="0" y="0"/>
                  </a:lnTo>
                  <a:lnTo>
                    <a:pt x="734" y="455"/>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sp>
          <p:nvSpPr>
            <p:cNvPr id="2153" name="Google Shape;2153;p17"/>
            <p:cNvSpPr/>
            <p:nvPr/>
          </p:nvSpPr>
          <p:spPr>
            <a:xfrm>
              <a:off x="733078" y="878700"/>
              <a:ext cx="392000" cy="485892"/>
            </a:xfrm>
            <a:custGeom>
              <a:rect b="b" l="l" r="r" t="t"/>
              <a:pathLst>
                <a:path extrusionOk="0" h="911" w="736">
                  <a:moveTo>
                    <a:pt x="0" y="455"/>
                  </a:moveTo>
                  <a:lnTo>
                    <a:pt x="735" y="910"/>
                  </a:lnTo>
                  <a:lnTo>
                    <a:pt x="735" y="0"/>
                  </a:lnTo>
                  <a:lnTo>
                    <a:pt x="0" y="455"/>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2">
                <a:solidFill>
                  <a:schemeClr val="dk1"/>
                </a:solidFill>
                <a:latin typeface="Calibri"/>
                <a:ea typeface="Calibri"/>
                <a:cs typeface="Calibri"/>
                <a:sym typeface="Calibri"/>
              </a:endParaRPr>
            </a:p>
          </p:txBody>
        </p:sp>
      </p:grpSp>
      <p:sp>
        <p:nvSpPr>
          <p:cNvPr id="2154" name="Google Shape;2154;p17"/>
          <p:cNvSpPr txBox="1"/>
          <p:nvPr/>
        </p:nvSpPr>
        <p:spPr>
          <a:xfrm>
            <a:off x="271318" y="552864"/>
            <a:ext cx="6515757" cy="4037772"/>
          </a:xfrm>
          <a:prstGeom prst="rect">
            <a:avLst/>
          </a:prstGeom>
          <a:blipFill rotWithShape="1">
            <a:blip r:embed="rId3">
              <a:alphaModFix/>
            </a:blip>
            <a:stretch>
              <a:fillRect b="0" l="-280" r="-373" t="-45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pic>
        <p:nvPicPr>
          <p:cNvPr id="2155" name="Google Shape;2155;p17"/>
          <p:cNvPicPr preferRelativeResize="0"/>
          <p:nvPr/>
        </p:nvPicPr>
        <p:blipFill rotWithShape="1">
          <a:blip r:embed="rId4">
            <a:alphaModFix/>
          </a:blip>
          <a:srcRect b="10889" l="22283" r="27408" t="43555"/>
          <a:stretch/>
        </p:blipFill>
        <p:spPr>
          <a:xfrm>
            <a:off x="5395371" y="1976310"/>
            <a:ext cx="3107215" cy="2948977"/>
          </a:xfrm>
          <a:prstGeom prst="rect">
            <a:avLst/>
          </a:prstGeom>
          <a:noFill/>
          <a:ln>
            <a:noFill/>
          </a:ln>
        </p:spPr>
      </p:pic>
      <p:sp>
        <p:nvSpPr>
          <p:cNvPr id="2156" name="Google Shape;2156;p17"/>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17</a:t>
            </a:r>
            <a:endParaRPr/>
          </a:p>
        </p:txBody>
      </p:sp>
      <p:sp>
        <p:nvSpPr>
          <p:cNvPr id="2157" name="Google Shape;2157;p17"/>
          <p:cNvSpPr txBox="1"/>
          <p:nvPr/>
        </p:nvSpPr>
        <p:spPr>
          <a:xfrm>
            <a:off x="5077802" y="1117955"/>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a:t>
            </a:r>
            <a:endParaRPr sz="1350">
              <a:solidFill>
                <a:schemeClr val="dk2"/>
              </a:solidFill>
              <a:latin typeface="Calibri"/>
              <a:ea typeface="Calibri"/>
              <a:cs typeface="Calibri"/>
              <a:sym typeface="Calibri"/>
            </a:endParaRPr>
          </a:p>
        </p:txBody>
      </p:sp>
      <p:sp>
        <p:nvSpPr>
          <p:cNvPr id="2158" name="Google Shape;2158;p17"/>
          <p:cNvSpPr txBox="1"/>
          <p:nvPr/>
        </p:nvSpPr>
        <p:spPr>
          <a:xfrm>
            <a:off x="5077802" y="1841762"/>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(10)</a:t>
            </a:r>
            <a:endParaRPr sz="1350">
              <a:solidFill>
                <a:schemeClr val="dk2"/>
              </a:solidFill>
              <a:latin typeface="Calibri"/>
              <a:ea typeface="Calibri"/>
              <a:cs typeface="Calibri"/>
              <a:sym typeface="Calibri"/>
            </a:endParaRPr>
          </a:p>
        </p:txBody>
      </p:sp>
      <p:sp>
        <p:nvSpPr>
          <p:cNvPr id="2159" name="Google Shape;2159;p17"/>
          <p:cNvSpPr txBox="1"/>
          <p:nvPr/>
        </p:nvSpPr>
        <p:spPr>
          <a:xfrm>
            <a:off x="5077802" y="2634860"/>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(11)</a:t>
            </a:r>
            <a:endParaRPr sz="1350">
              <a:solidFill>
                <a:schemeClr val="dk2"/>
              </a:solidFill>
              <a:latin typeface="Calibri"/>
              <a:ea typeface="Calibri"/>
              <a:cs typeface="Calibri"/>
              <a:sym typeface="Calibri"/>
            </a:endParaRPr>
          </a:p>
        </p:txBody>
      </p:sp>
      <p:sp>
        <p:nvSpPr>
          <p:cNvPr id="2160" name="Google Shape;2160;p17"/>
          <p:cNvSpPr txBox="1"/>
          <p:nvPr/>
        </p:nvSpPr>
        <p:spPr>
          <a:xfrm>
            <a:off x="5077802" y="3509985"/>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(12)</a:t>
            </a:r>
            <a:endParaRPr sz="1350">
              <a:solidFill>
                <a:schemeClr val="dk2"/>
              </a:solidFill>
              <a:latin typeface="Calibri"/>
              <a:ea typeface="Calibri"/>
              <a:cs typeface="Calibri"/>
              <a:sym typeface="Calibri"/>
            </a:endParaRPr>
          </a:p>
        </p:txBody>
      </p:sp>
      <p:sp>
        <p:nvSpPr>
          <p:cNvPr id="2161" name="Google Shape;2161;p17"/>
          <p:cNvSpPr txBox="1"/>
          <p:nvPr/>
        </p:nvSpPr>
        <p:spPr>
          <a:xfrm>
            <a:off x="5077802" y="3938858"/>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(13)</a:t>
            </a:r>
            <a:endParaRPr sz="1350">
              <a:solidFill>
                <a:schemeClr val="dk2"/>
              </a:solidFill>
              <a:latin typeface="Calibri"/>
              <a:ea typeface="Calibri"/>
              <a:cs typeface="Calibri"/>
              <a:sym typeface="Calibri"/>
            </a:endParaRPr>
          </a:p>
        </p:txBody>
      </p:sp>
      <p:sp>
        <p:nvSpPr>
          <p:cNvPr id="2162" name="Google Shape;2162;p17"/>
          <p:cNvSpPr txBox="1"/>
          <p:nvPr/>
        </p:nvSpPr>
        <p:spPr>
          <a:xfrm>
            <a:off x="6857991" y="4576781"/>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10</a:t>
            </a:r>
            <a:endParaRPr sz="135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grpSp>
        <p:nvGrpSpPr>
          <p:cNvPr id="2167" name="Google Shape;2167;p18"/>
          <p:cNvGrpSpPr/>
          <p:nvPr/>
        </p:nvGrpSpPr>
        <p:grpSpPr>
          <a:xfrm rot="-5400000">
            <a:off x="6258223" y="2387994"/>
            <a:ext cx="3326038" cy="2290111"/>
            <a:chOff x="4388382" y="2566254"/>
            <a:chExt cx="2271478" cy="1564004"/>
          </a:xfrm>
        </p:grpSpPr>
        <p:sp>
          <p:nvSpPr>
            <p:cNvPr id="2168" name="Google Shape;2168;p1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69" name="Google Shape;2169;p1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70" name="Google Shape;2170;p1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71" name="Google Shape;2171;p1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172" name="Google Shape;2172;p1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73" name="Google Shape;2173;p1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174" name="Google Shape;2174;p1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75" name="Google Shape;2175;p1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76" name="Google Shape;2176;p1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77" name="Google Shape;2177;p1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178" name="Google Shape;2178;p1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179" name="Google Shape;2179;p1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180" name="Google Shape;2180;p1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1" name="Google Shape;2181;p1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2" name="Google Shape;2182;p1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3" name="Google Shape;2183;p1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4" name="Google Shape;2184;p1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5" name="Google Shape;2185;p1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6" name="Google Shape;2186;p1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7" name="Google Shape;2187;p1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8" name="Google Shape;2188;p1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89" name="Google Shape;2189;p1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0" name="Google Shape;2190;p1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191" name="Google Shape;2191;p1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2" name="Google Shape;2192;p1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3" name="Google Shape;2193;p1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4" name="Google Shape;2194;p1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5" name="Google Shape;2195;p1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196" name="Google Shape;2196;p1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7" name="Google Shape;2197;p1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8" name="Google Shape;2198;p1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199" name="Google Shape;2199;p1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0" name="Google Shape;2200;p1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1" name="Google Shape;2201;p1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2" name="Google Shape;2202;p1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03" name="Google Shape;2203;p1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4" name="Google Shape;2204;p1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5" name="Google Shape;2205;p1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6" name="Google Shape;2206;p1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7" name="Google Shape;2207;p1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8" name="Google Shape;2208;p1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09" name="Google Shape;2209;p1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0" name="Google Shape;2210;p1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1" name="Google Shape;2211;p1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12" name="Google Shape;2212;p1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13" name="Google Shape;2213;p1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14" name="Google Shape;2214;p1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5" name="Google Shape;2215;p1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6" name="Google Shape;2216;p1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7" name="Google Shape;2217;p1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8" name="Google Shape;2218;p1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19" name="Google Shape;2219;p1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20" name="Google Shape;2220;p1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21" name="Google Shape;2221;p1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22" name="Google Shape;2222;p1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2223" name="Google Shape;2223;p18"/>
          <p:cNvSpPr/>
          <p:nvPr/>
        </p:nvSpPr>
        <p:spPr>
          <a:xfrm>
            <a:off x="557217" y="1210382"/>
            <a:ext cx="6583590" cy="2922338"/>
          </a:xfrm>
          <a:prstGeom prst="rect">
            <a:avLst/>
          </a:prstGeom>
          <a:blipFill rotWithShape="1">
            <a:blip r:embed="rId3">
              <a:alphaModFix/>
            </a:blip>
            <a:stretch>
              <a:fillRect b="0" l="-277" r="0" t="-6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2224" name="Google Shape;2224;p18"/>
          <p:cNvGrpSpPr/>
          <p:nvPr/>
        </p:nvGrpSpPr>
        <p:grpSpPr>
          <a:xfrm rot="-231364">
            <a:off x="-1883229" y="-633606"/>
            <a:ext cx="3326038" cy="2290111"/>
            <a:chOff x="4388382" y="2566254"/>
            <a:chExt cx="2271478" cy="1564004"/>
          </a:xfrm>
        </p:grpSpPr>
        <p:sp>
          <p:nvSpPr>
            <p:cNvPr id="2225" name="Google Shape;2225;p1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26" name="Google Shape;2226;p1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27" name="Google Shape;2227;p1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28" name="Google Shape;2228;p1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29" name="Google Shape;2229;p1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30" name="Google Shape;2230;p1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31" name="Google Shape;2231;p1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32" name="Google Shape;2232;p1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33" name="Google Shape;2233;p1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34" name="Google Shape;2234;p1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35" name="Google Shape;2235;p1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36" name="Google Shape;2236;p1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37" name="Google Shape;2237;p1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38" name="Google Shape;2238;p1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39" name="Google Shape;2239;p1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0" name="Google Shape;2240;p1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1" name="Google Shape;2241;p1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2" name="Google Shape;2242;p1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3" name="Google Shape;2243;p1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4" name="Google Shape;2244;p1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5" name="Google Shape;2245;p1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6" name="Google Shape;2246;p1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7" name="Google Shape;2247;p1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48" name="Google Shape;2248;p1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49" name="Google Shape;2249;p1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0" name="Google Shape;2250;p1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1" name="Google Shape;2251;p1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2" name="Google Shape;2252;p1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53" name="Google Shape;2253;p1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4" name="Google Shape;2254;p1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5" name="Google Shape;2255;p1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6" name="Google Shape;2256;p1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7" name="Google Shape;2257;p1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8" name="Google Shape;2258;p1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59" name="Google Shape;2259;p1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60" name="Google Shape;2260;p1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1" name="Google Shape;2261;p1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2" name="Google Shape;2262;p1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3" name="Google Shape;2263;p1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4" name="Google Shape;2264;p1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5" name="Google Shape;2265;p1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6" name="Google Shape;2266;p1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7" name="Google Shape;2267;p1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68" name="Google Shape;2268;p1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69" name="Google Shape;2269;p1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70" name="Google Shape;2270;p1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71" name="Google Shape;2271;p1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2" name="Google Shape;2272;p1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3" name="Google Shape;2273;p1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4" name="Google Shape;2274;p1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5" name="Google Shape;2275;p1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6" name="Google Shape;2276;p1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277" name="Google Shape;2277;p1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8" name="Google Shape;2278;p1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79" name="Google Shape;2279;p1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2280" name="Google Shape;2280;p18"/>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18</a:t>
            </a:r>
            <a:endParaRPr/>
          </a:p>
        </p:txBody>
      </p:sp>
      <p:sp>
        <p:nvSpPr>
          <p:cNvPr id="2281" name="Google Shape;2281;p18"/>
          <p:cNvSpPr txBox="1"/>
          <p:nvPr/>
        </p:nvSpPr>
        <p:spPr>
          <a:xfrm>
            <a:off x="5992357" y="1654874"/>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(14)</a:t>
            </a:r>
            <a:endParaRPr sz="1350">
              <a:solidFill>
                <a:schemeClr val="dk2"/>
              </a:solidFill>
              <a:latin typeface="Calibri"/>
              <a:ea typeface="Calibri"/>
              <a:cs typeface="Calibri"/>
              <a:sym typeface="Calibri"/>
            </a:endParaRPr>
          </a:p>
        </p:txBody>
      </p:sp>
      <p:sp>
        <p:nvSpPr>
          <p:cNvPr id="2282" name="Google Shape;2282;p18"/>
          <p:cNvSpPr txBox="1"/>
          <p:nvPr/>
        </p:nvSpPr>
        <p:spPr>
          <a:xfrm>
            <a:off x="5992357" y="2299466"/>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(15)</a:t>
            </a:r>
            <a:endParaRPr sz="1350">
              <a:solidFill>
                <a:schemeClr val="dk2"/>
              </a:solidFill>
              <a:latin typeface="Calibri"/>
              <a:ea typeface="Calibri"/>
              <a:cs typeface="Calibri"/>
              <a:sym typeface="Calibri"/>
            </a:endParaRPr>
          </a:p>
        </p:txBody>
      </p:sp>
      <p:sp>
        <p:nvSpPr>
          <p:cNvPr id="2283" name="Google Shape;2283;p18"/>
          <p:cNvSpPr txBox="1"/>
          <p:nvPr/>
        </p:nvSpPr>
        <p:spPr>
          <a:xfrm>
            <a:off x="5992357" y="3054463"/>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(16)</a:t>
            </a:r>
            <a:endParaRPr sz="1350">
              <a:solidFill>
                <a:schemeClr val="dk2"/>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19"/>
          <p:cNvSpPr txBox="1"/>
          <p:nvPr/>
        </p:nvSpPr>
        <p:spPr>
          <a:xfrm>
            <a:off x="637665" y="1201449"/>
            <a:ext cx="6679649" cy="1792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ru-RU" sz="4400">
                <a:solidFill>
                  <a:schemeClr val="dk2"/>
                </a:solidFill>
                <a:latin typeface="Calibri"/>
                <a:ea typeface="Calibri"/>
                <a:cs typeface="Calibri"/>
                <a:sym typeface="Calibri"/>
              </a:rPr>
              <a:t>Кинематика точки в </a:t>
            </a:r>
            <a:endParaRPr/>
          </a:p>
          <a:p>
            <a:pPr indent="0" lvl="0" marL="0" marR="0" rtl="0" algn="l">
              <a:lnSpc>
                <a:spcPct val="100000"/>
              </a:lnSpc>
              <a:spcBef>
                <a:spcPts val="0"/>
              </a:spcBef>
              <a:spcAft>
                <a:spcPts val="0"/>
              </a:spcAft>
              <a:buNone/>
            </a:pPr>
            <a:r>
              <a:rPr b="1" lang="ru-RU" sz="4400">
                <a:solidFill>
                  <a:schemeClr val="dk2"/>
                </a:solidFill>
                <a:latin typeface="Calibri"/>
                <a:ea typeface="Calibri"/>
                <a:cs typeface="Calibri"/>
                <a:sym typeface="Calibri"/>
              </a:rPr>
              <a:t>полярных координатах</a:t>
            </a:r>
            <a:endParaRPr/>
          </a:p>
          <a:p>
            <a:pPr indent="0" lvl="0" marL="0" marR="0" rtl="0" algn="l">
              <a:lnSpc>
                <a:spcPct val="100000"/>
              </a:lnSpc>
              <a:spcBef>
                <a:spcPts val="0"/>
              </a:spcBef>
              <a:spcAft>
                <a:spcPts val="0"/>
              </a:spcAft>
              <a:buNone/>
            </a:pPr>
            <a:r>
              <a:t/>
            </a:r>
            <a:endParaRPr b="1" sz="4400">
              <a:solidFill>
                <a:schemeClr val="dk2"/>
              </a:solidFill>
              <a:latin typeface="Montserrat"/>
              <a:ea typeface="Montserrat"/>
              <a:cs typeface="Montserrat"/>
              <a:sym typeface="Montserrat"/>
            </a:endParaRPr>
          </a:p>
        </p:txBody>
      </p:sp>
      <p:grpSp>
        <p:nvGrpSpPr>
          <p:cNvPr id="2289" name="Google Shape;2289;p19"/>
          <p:cNvGrpSpPr/>
          <p:nvPr/>
        </p:nvGrpSpPr>
        <p:grpSpPr>
          <a:xfrm rot="5400000">
            <a:off x="5679284" y="2194987"/>
            <a:ext cx="5972476" cy="975398"/>
            <a:chOff x="1869557" y="865171"/>
            <a:chExt cx="4790303" cy="782331"/>
          </a:xfrm>
        </p:grpSpPr>
        <p:sp>
          <p:nvSpPr>
            <p:cNvPr id="2290" name="Google Shape;2290;p19"/>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1" name="Google Shape;2291;p19"/>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2" name="Google Shape;2292;p19"/>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3" name="Google Shape;2293;p19"/>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4" name="Google Shape;2294;p19"/>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5" name="Google Shape;2295;p19"/>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6" name="Google Shape;2296;p19"/>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7" name="Google Shape;2297;p19"/>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8" name="Google Shape;2298;p19"/>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299" name="Google Shape;2299;p19"/>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0" name="Google Shape;2300;p19"/>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1" name="Google Shape;2301;p19"/>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2" name="Google Shape;2302;p19"/>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3" name="Google Shape;2303;p19"/>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4" name="Google Shape;2304;p19"/>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5" name="Google Shape;2305;p19"/>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6" name="Google Shape;2306;p19"/>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7" name="Google Shape;2307;p19"/>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8" name="Google Shape;2308;p19"/>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09" name="Google Shape;2309;p19"/>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0" name="Google Shape;2310;p19"/>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1" name="Google Shape;2311;p19"/>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2" name="Google Shape;2312;p19"/>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3" name="Google Shape;2313;p19"/>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4" name="Google Shape;2314;p19"/>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5" name="Google Shape;2315;p19"/>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6" name="Google Shape;2316;p19"/>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7" name="Google Shape;2317;p19"/>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8" name="Google Shape;2318;p19"/>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19" name="Google Shape;2319;p19"/>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0" name="Google Shape;2320;p19"/>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1" name="Google Shape;2321;p19"/>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2" name="Google Shape;2322;p19"/>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3" name="Google Shape;2323;p19"/>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4" name="Google Shape;2324;p19"/>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5" name="Google Shape;2325;p19"/>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6" name="Google Shape;2326;p19"/>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7" name="Google Shape;2327;p19"/>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8" name="Google Shape;2328;p19"/>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29" name="Google Shape;2329;p19"/>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0" name="Google Shape;2330;p19"/>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1" name="Google Shape;2331;p19"/>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2" name="Google Shape;2332;p19"/>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3" name="Google Shape;2333;p19"/>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4" name="Google Shape;2334;p19"/>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5" name="Google Shape;2335;p19"/>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6" name="Google Shape;2336;p19"/>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7" name="Google Shape;2337;p19"/>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8" name="Google Shape;2338;p19"/>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39" name="Google Shape;2339;p19"/>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0" name="Google Shape;2340;p19"/>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1" name="Google Shape;2341;p19"/>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2" name="Google Shape;2342;p19"/>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3" name="Google Shape;2343;p19"/>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4" name="Google Shape;2344;p19"/>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5" name="Google Shape;2345;p19"/>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6" name="Google Shape;2346;p19"/>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7" name="Google Shape;2347;p19"/>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8" name="Google Shape;2348;p19"/>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49" name="Google Shape;2349;p19"/>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0" name="Google Shape;2350;p19"/>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1" name="Google Shape;2351;p19"/>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2" name="Google Shape;2352;p19"/>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3" name="Google Shape;2353;p19"/>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4" name="Google Shape;2354;p19"/>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5" name="Google Shape;2355;p19"/>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6" name="Google Shape;2356;p19"/>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7" name="Google Shape;2357;p19"/>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8" name="Google Shape;2358;p19"/>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59" name="Google Shape;2359;p19"/>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0" name="Google Shape;2360;p19"/>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1" name="Google Shape;2361;p19"/>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2" name="Google Shape;2362;p19"/>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3" name="Google Shape;2363;p19"/>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4" name="Google Shape;2364;p19"/>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5" name="Google Shape;2365;p19"/>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6" name="Google Shape;2366;p19"/>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7" name="Google Shape;2367;p19"/>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8" name="Google Shape;2368;p19"/>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69" name="Google Shape;2369;p19"/>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0" name="Google Shape;2370;p19"/>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1" name="Google Shape;2371;p19"/>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2" name="Google Shape;2372;p19"/>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3" name="Google Shape;2373;p19"/>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4" name="Google Shape;2374;p19"/>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5" name="Google Shape;2375;p19"/>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6" name="Google Shape;2376;p19"/>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7" name="Google Shape;2377;p19"/>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8" name="Google Shape;2378;p19"/>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79" name="Google Shape;2379;p19"/>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0" name="Google Shape;2380;p19"/>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1" name="Google Shape;2381;p19"/>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2" name="Google Shape;2382;p19"/>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2383" name="Google Shape;2383;p19"/>
          <p:cNvGrpSpPr/>
          <p:nvPr/>
        </p:nvGrpSpPr>
        <p:grpSpPr>
          <a:xfrm rot="10800000">
            <a:off x="-269282" y="4125946"/>
            <a:ext cx="9422502" cy="1538841"/>
            <a:chOff x="1869557" y="865171"/>
            <a:chExt cx="4790303" cy="782331"/>
          </a:xfrm>
        </p:grpSpPr>
        <p:sp>
          <p:nvSpPr>
            <p:cNvPr id="2384" name="Google Shape;2384;p19"/>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5" name="Google Shape;2385;p19"/>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6" name="Google Shape;2386;p19"/>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7" name="Google Shape;2387;p19"/>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8" name="Google Shape;2388;p19"/>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89" name="Google Shape;2389;p19"/>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0" name="Google Shape;2390;p19"/>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1" name="Google Shape;2391;p19"/>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2" name="Google Shape;2392;p19"/>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3" name="Google Shape;2393;p19"/>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4" name="Google Shape;2394;p19"/>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5" name="Google Shape;2395;p19"/>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6" name="Google Shape;2396;p19"/>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7" name="Google Shape;2397;p19"/>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8" name="Google Shape;2398;p19"/>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399" name="Google Shape;2399;p19"/>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0" name="Google Shape;2400;p19"/>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1" name="Google Shape;2401;p19"/>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2" name="Google Shape;2402;p19"/>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3" name="Google Shape;2403;p19"/>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4" name="Google Shape;2404;p19"/>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5" name="Google Shape;2405;p19"/>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6" name="Google Shape;2406;p19"/>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7" name="Google Shape;2407;p19"/>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8" name="Google Shape;2408;p19"/>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09" name="Google Shape;2409;p19"/>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0" name="Google Shape;2410;p19"/>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1" name="Google Shape;2411;p19"/>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2" name="Google Shape;2412;p19"/>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3" name="Google Shape;2413;p19"/>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4" name="Google Shape;2414;p19"/>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5" name="Google Shape;2415;p19"/>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6" name="Google Shape;2416;p19"/>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7" name="Google Shape;2417;p19"/>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8" name="Google Shape;2418;p19"/>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19" name="Google Shape;2419;p19"/>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0" name="Google Shape;2420;p19"/>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1" name="Google Shape;2421;p19"/>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2" name="Google Shape;2422;p19"/>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3" name="Google Shape;2423;p19"/>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4" name="Google Shape;2424;p19"/>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5" name="Google Shape;2425;p19"/>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6" name="Google Shape;2426;p19"/>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7" name="Google Shape;2427;p19"/>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8" name="Google Shape;2428;p19"/>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29" name="Google Shape;2429;p19"/>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0" name="Google Shape;2430;p19"/>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1" name="Google Shape;2431;p19"/>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2" name="Google Shape;2432;p19"/>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3" name="Google Shape;2433;p19"/>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4" name="Google Shape;2434;p19"/>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5" name="Google Shape;2435;p19"/>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6" name="Google Shape;2436;p19"/>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7" name="Google Shape;2437;p19"/>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8" name="Google Shape;2438;p19"/>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39" name="Google Shape;2439;p19"/>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0" name="Google Shape;2440;p19"/>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1" name="Google Shape;2441;p19"/>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2" name="Google Shape;2442;p19"/>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3" name="Google Shape;2443;p19"/>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4" name="Google Shape;2444;p19"/>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5" name="Google Shape;2445;p19"/>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6" name="Google Shape;2446;p19"/>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7" name="Google Shape;2447;p19"/>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8" name="Google Shape;2448;p19"/>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49" name="Google Shape;2449;p19"/>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0" name="Google Shape;2450;p19"/>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1" name="Google Shape;2451;p19"/>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2" name="Google Shape;2452;p19"/>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3" name="Google Shape;2453;p19"/>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4" name="Google Shape;2454;p19"/>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5" name="Google Shape;2455;p19"/>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6" name="Google Shape;2456;p19"/>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7" name="Google Shape;2457;p19"/>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8" name="Google Shape;2458;p19"/>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59" name="Google Shape;2459;p19"/>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0" name="Google Shape;2460;p19"/>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1" name="Google Shape;2461;p19"/>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2" name="Google Shape;2462;p19"/>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3" name="Google Shape;2463;p19"/>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4" name="Google Shape;2464;p19"/>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5" name="Google Shape;2465;p19"/>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6" name="Google Shape;2466;p19"/>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7" name="Google Shape;2467;p19"/>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8" name="Google Shape;2468;p19"/>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69" name="Google Shape;2469;p19"/>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0" name="Google Shape;2470;p19"/>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1" name="Google Shape;2471;p19"/>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2" name="Google Shape;2472;p19"/>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3" name="Google Shape;2473;p19"/>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4" name="Google Shape;2474;p19"/>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5" name="Google Shape;2475;p19"/>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76" name="Google Shape;2476;p19"/>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6" name="Shape 446"/>
        <p:cNvGrpSpPr/>
        <p:nvPr/>
      </p:nvGrpSpPr>
      <p:grpSpPr>
        <a:xfrm>
          <a:off x="0" y="0"/>
          <a:ext cx="0" cy="0"/>
          <a:chOff x="0" y="0"/>
          <a:chExt cx="0" cy="0"/>
        </a:xfrm>
      </p:grpSpPr>
      <p:sp>
        <p:nvSpPr>
          <p:cNvPr id="447" name="Google Shape;447;p2"/>
          <p:cNvSpPr txBox="1"/>
          <p:nvPr/>
        </p:nvSpPr>
        <p:spPr>
          <a:xfrm>
            <a:off x="7958" y="157994"/>
            <a:ext cx="8274701" cy="6644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ru-RU" sz="4400">
                <a:solidFill>
                  <a:srgbClr val="C4604C"/>
                </a:solidFill>
                <a:latin typeface="Calibri"/>
                <a:ea typeface="Calibri"/>
                <a:cs typeface="Calibri"/>
                <a:sym typeface="Calibri"/>
              </a:rPr>
              <a:t>Оглавление</a:t>
            </a:r>
            <a:endParaRPr/>
          </a:p>
        </p:txBody>
      </p:sp>
      <p:grpSp>
        <p:nvGrpSpPr>
          <p:cNvPr id="448" name="Google Shape;448;p2"/>
          <p:cNvGrpSpPr/>
          <p:nvPr/>
        </p:nvGrpSpPr>
        <p:grpSpPr>
          <a:xfrm rot="5400000">
            <a:off x="5679284" y="2194987"/>
            <a:ext cx="5972476" cy="975398"/>
            <a:chOff x="1869557" y="865171"/>
            <a:chExt cx="4790303" cy="782331"/>
          </a:xfrm>
        </p:grpSpPr>
        <p:sp>
          <p:nvSpPr>
            <p:cNvPr id="449" name="Google Shape;449;p2"/>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 name="Google Shape;450;p2"/>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 name="Google Shape;451;p2"/>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 name="Google Shape;452;p2"/>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 name="Google Shape;453;p2"/>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 name="Google Shape;454;p2"/>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 name="Google Shape;455;p2"/>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 name="Google Shape;456;p2"/>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 name="Google Shape;457;p2"/>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 name="Google Shape;458;p2"/>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 name="Google Shape;459;p2"/>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 name="Google Shape;460;p2"/>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 name="Google Shape;461;p2"/>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 name="Google Shape;462;p2"/>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 name="Google Shape;463;p2"/>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 name="Google Shape;464;p2"/>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 name="Google Shape;465;p2"/>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 name="Google Shape;466;p2"/>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7" name="Google Shape;467;p2"/>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 name="Google Shape;468;p2"/>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 name="Google Shape;469;p2"/>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 name="Google Shape;470;p2"/>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 name="Google Shape;471;p2"/>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 name="Google Shape;472;p2"/>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3" name="Google Shape;473;p2"/>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 name="Google Shape;474;p2"/>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 name="Google Shape;475;p2"/>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 name="Google Shape;476;p2"/>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 name="Google Shape;477;p2"/>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 name="Google Shape;478;p2"/>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 name="Google Shape;479;p2"/>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0" name="Google Shape;480;p2"/>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 name="Google Shape;481;p2"/>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2" name="Google Shape;482;p2"/>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 name="Google Shape;483;p2"/>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4" name="Google Shape;484;p2"/>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5" name="Google Shape;485;p2"/>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6" name="Google Shape;486;p2"/>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7" name="Google Shape;487;p2"/>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 name="Google Shape;488;p2"/>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 name="Google Shape;489;p2"/>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 name="Google Shape;490;p2"/>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 name="Google Shape;491;p2"/>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 name="Google Shape;492;p2"/>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 name="Google Shape;493;p2"/>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 name="Google Shape;494;p2"/>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 name="Google Shape;495;p2"/>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 name="Google Shape;496;p2"/>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 name="Google Shape;497;p2"/>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 name="Google Shape;498;p2"/>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9" name="Google Shape;499;p2"/>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0" name="Google Shape;500;p2"/>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1" name="Google Shape;501;p2"/>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2" name="Google Shape;502;p2"/>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 name="Google Shape;503;p2"/>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 name="Google Shape;504;p2"/>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 name="Google Shape;505;p2"/>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6" name="Google Shape;506;p2"/>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7" name="Google Shape;507;p2"/>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 name="Google Shape;508;p2"/>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 name="Google Shape;509;p2"/>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 name="Google Shape;510;p2"/>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 name="Google Shape;511;p2"/>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 name="Google Shape;512;p2"/>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3" name="Google Shape;513;p2"/>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 name="Google Shape;514;p2"/>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 name="Google Shape;515;p2"/>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 name="Google Shape;516;p2"/>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 name="Google Shape;517;p2"/>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 name="Google Shape;518;p2"/>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 name="Google Shape;519;p2"/>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 name="Google Shape;520;p2"/>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 name="Google Shape;521;p2"/>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 name="Google Shape;522;p2"/>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 name="Google Shape;523;p2"/>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 name="Google Shape;524;p2"/>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5" name="Google Shape;525;p2"/>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6" name="Google Shape;526;p2"/>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 name="Google Shape;527;p2"/>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 name="Google Shape;528;p2"/>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 name="Google Shape;529;p2"/>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 name="Google Shape;530;p2"/>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 name="Google Shape;531;p2"/>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 name="Google Shape;532;p2"/>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 name="Google Shape;533;p2"/>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 name="Google Shape;534;p2"/>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 name="Google Shape;535;p2"/>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 name="Google Shape;536;p2"/>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 name="Google Shape;537;p2"/>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8" name="Google Shape;538;p2"/>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9" name="Google Shape;539;p2"/>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 name="Google Shape;540;p2"/>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 name="Google Shape;541;p2"/>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542" name="Google Shape;542;p2"/>
          <p:cNvGrpSpPr/>
          <p:nvPr/>
        </p:nvGrpSpPr>
        <p:grpSpPr>
          <a:xfrm rot="10800000">
            <a:off x="-269282" y="4125946"/>
            <a:ext cx="9422502" cy="1538841"/>
            <a:chOff x="1869557" y="865171"/>
            <a:chExt cx="4790303" cy="782331"/>
          </a:xfrm>
        </p:grpSpPr>
        <p:sp>
          <p:nvSpPr>
            <p:cNvPr id="543" name="Google Shape;543;p2"/>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4" name="Google Shape;544;p2"/>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5" name="Google Shape;545;p2"/>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6" name="Google Shape;546;p2"/>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7" name="Google Shape;547;p2"/>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8" name="Google Shape;548;p2"/>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9" name="Google Shape;549;p2"/>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0" name="Google Shape;550;p2"/>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1" name="Google Shape;551;p2"/>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2" name="Google Shape;552;p2"/>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 name="Google Shape;553;p2"/>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 name="Google Shape;554;p2"/>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 name="Google Shape;555;p2"/>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6" name="Google Shape;556;p2"/>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7" name="Google Shape;557;p2"/>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 name="Google Shape;558;p2"/>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 name="Google Shape;559;p2"/>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 name="Google Shape;560;p2"/>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 name="Google Shape;561;p2"/>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2" name="Google Shape;562;p2"/>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3" name="Google Shape;563;p2"/>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4" name="Google Shape;564;p2"/>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5" name="Google Shape;565;p2"/>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6" name="Google Shape;566;p2"/>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7" name="Google Shape;567;p2"/>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8" name="Google Shape;568;p2"/>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9" name="Google Shape;569;p2"/>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0" name="Google Shape;570;p2"/>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1" name="Google Shape;571;p2"/>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2" name="Google Shape;572;p2"/>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3" name="Google Shape;573;p2"/>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4" name="Google Shape;574;p2"/>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5" name="Google Shape;575;p2"/>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 name="Google Shape;576;p2"/>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 name="Google Shape;577;p2"/>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 name="Google Shape;578;p2"/>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 name="Google Shape;579;p2"/>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 name="Google Shape;580;p2"/>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1" name="Google Shape;581;p2"/>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 name="Google Shape;582;p2"/>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 name="Google Shape;583;p2"/>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 name="Google Shape;584;p2"/>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 name="Google Shape;585;p2"/>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6" name="Google Shape;586;p2"/>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7" name="Google Shape;587;p2"/>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8" name="Google Shape;588;p2"/>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9" name="Google Shape;589;p2"/>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 name="Google Shape;590;p2"/>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 name="Google Shape;591;p2"/>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 name="Google Shape;592;p2"/>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3" name="Google Shape;593;p2"/>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4" name="Google Shape;594;p2"/>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5" name="Google Shape;595;p2"/>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6" name="Google Shape;596;p2"/>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7" name="Google Shape;597;p2"/>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 name="Google Shape;598;p2"/>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 name="Google Shape;599;p2"/>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 name="Google Shape;600;p2"/>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 name="Google Shape;601;p2"/>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2" name="Google Shape;602;p2"/>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3" name="Google Shape;603;p2"/>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4" name="Google Shape;604;p2"/>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5" name="Google Shape;605;p2"/>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6" name="Google Shape;606;p2"/>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7" name="Google Shape;607;p2"/>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8" name="Google Shape;608;p2"/>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9" name="Google Shape;609;p2"/>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0" name="Google Shape;610;p2"/>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1" name="Google Shape;611;p2"/>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2" name="Google Shape;612;p2"/>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3" name="Google Shape;613;p2"/>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4" name="Google Shape;614;p2"/>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5" name="Google Shape;615;p2"/>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6" name="Google Shape;616;p2"/>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7" name="Google Shape;617;p2"/>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 name="Google Shape;618;p2"/>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 name="Google Shape;619;p2"/>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 name="Google Shape;620;p2"/>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 name="Google Shape;621;p2"/>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2" name="Google Shape;622;p2"/>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 name="Google Shape;623;p2"/>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 name="Google Shape;624;p2"/>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 name="Google Shape;625;p2"/>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 name="Google Shape;626;p2"/>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7" name="Google Shape;627;p2"/>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8" name="Google Shape;628;p2"/>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9" name="Google Shape;629;p2"/>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0" name="Google Shape;630;p2"/>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1" name="Google Shape;631;p2"/>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 name="Google Shape;632;p2"/>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 name="Google Shape;633;p2"/>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 name="Google Shape;634;p2"/>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5" name="Google Shape;635;p2"/>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636" name="Google Shape;636;p2"/>
          <p:cNvSpPr txBox="1"/>
          <p:nvPr/>
        </p:nvSpPr>
        <p:spPr>
          <a:xfrm>
            <a:off x="8869215" y="4720633"/>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a:t>
            </a:r>
            <a:endParaRPr/>
          </a:p>
        </p:txBody>
      </p:sp>
      <p:sp>
        <p:nvSpPr>
          <p:cNvPr id="637" name="Google Shape;637;p2"/>
          <p:cNvSpPr txBox="1"/>
          <p:nvPr/>
        </p:nvSpPr>
        <p:spPr>
          <a:xfrm>
            <a:off x="93495" y="645079"/>
            <a:ext cx="8171576" cy="55938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2"/>
              </a:buClr>
              <a:buSzPts val="1600"/>
              <a:buFont typeface="Calibri"/>
              <a:buAutoNum type="arabicPeriod"/>
            </a:pPr>
            <a:r>
              <a:rPr lang="ru-RU" sz="1600">
                <a:solidFill>
                  <a:schemeClr val="dk2"/>
                </a:solidFill>
                <a:latin typeface="Calibri"/>
                <a:ea typeface="Calibri"/>
                <a:cs typeface="Calibri"/>
                <a:sym typeface="Calibri"/>
              </a:rPr>
              <a:t>Прикладная механика часть 1…………………………………………………………………………………………..3</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Дифференцирование вектора постоянного модуля…………………………………………………4</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Кинематика точки……………………………………………………………………………………………………..10</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Кинематика точки в полярных  координатах…………………………………………………………..19</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Естественный способ задания движения точки……………………………………………………….27</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Сложное движение точки………………………………………………………………………………………...34</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Типовой расчёт №1…………………………………………………………………………………………………..42</a:t>
            </a:r>
            <a:endParaRPr/>
          </a:p>
          <a:p>
            <a:pPr indent="-342900" lvl="0" marL="342900" marR="0" rtl="0" algn="l">
              <a:spcBef>
                <a:spcPts val="0"/>
              </a:spcBef>
              <a:spcAft>
                <a:spcPts val="0"/>
              </a:spcAft>
              <a:buClr>
                <a:schemeClr val="dk2"/>
              </a:buClr>
              <a:buSzPts val="1600"/>
              <a:buFont typeface="Calibri"/>
              <a:buAutoNum type="arabicPeriod"/>
            </a:pPr>
            <a:r>
              <a:rPr lang="ru-RU" sz="1600">
                <a:solidFill>
                  <a:schemeClr val="dk2"/>
                </a:solidFill>
                <a:latin typeface="Calibri"/>
                <a:ea typeface="Calibri"/>
                <a:cs typeface="Calibri"/>
                <a:sym typeface="Calibri"/>
              </a:rPr>
              <a:t>Прикладная механика часть 2………………………………………………………………………………………...50</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Простейшее движение твердого тела……………………………………………………………………...51</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Введение в ТММ……………………………………………………………………………………………………….68</a:t>
            </a:r>
            <a:endParaRPr b="0" i="0" sz="1600" u="none" cap="none" strike="noStrike">
              <a:solidFill>
                <a:schemeClr val="dk2"/>
              </a:solidFill>
              <a:latin typeface="Calibri"/>
              <a:ea typeface="Calibri"/>
              <a:cs typeface="Calibri"/>
              <a:sym typeface="Calibri"/>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Структурный анализ плоского рычажного механизма……………………………………………79</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Типовой расчёт №2 …………………………………………………………………………………………………..87</a:t>
            </a:r>
            <a:endParaRPr/>
          </a:p>
          <a:p>
            <a:pPr indent="-342900" lvl="1" marL="685731" marR="0" rtl="0" algn="l">
              <a:spcBef>
                <a:spcPts val="0"/>
              </a:spcBef>
              <a:spcAft>
                <a:spcPts val="0"/>
              </a:spcAft>
              <a:buClr>
                <a:schemeClr val="dk2"/>
              </a:buClr>
              <a:buSzPts val="1600"/>
              <a:buFont typeface="Calibri"/>
              <a:buAutoNum type="arabicPeriod"/>
            </a:pPr>
            <a:r>
              <a:rPr b="0" i="0" lang="ru-RU" sz="1600" u="none" cap="none" strike="noStrike">
                <a:solidFill>
                  <a:schemeClr val="dk2"/>
                </a:solidFill>
                <a:latin typeface="Calibri"/>
                <a:ea typeface="Calibri"/>
                <a:cs typeface="Calibri"/>
                <a:sym typeface="Calibri"/>
              </a:rPr>
              <a:t>Типовой расчёт №3 …………………………………………………………………………………………………..95</a:t>
            </a:r>
            <a:endParaRPr b="0" i="0" sz="1600" u="none" cap="none" strike="noStrike">
              <a:solidFill>
                <a:schemeClr val="dk2"/>
              </a:solidFill>
              <a:latin typeface="Calibri"/>
              <a:ea typeface="Calibri"/>
              <a:cs typeface="Calibri"/>
              <a:sym typeface="Calibri"/>
            </a:endParaRPr>
          </a:p>
          <a:p>
            <a:pPr indent="-254000" lvl="1" marL="685731" marR="0" rtl="0" algn="l">
              <a:spcBef>
                <a:spcPts val="0"/>
              </a:spcBef>
              <a:spcAft>
                <a:spcPts val="0"/>
              </a:spcAft>
              <a:buClr>
                <a:schemeClr val="dk1"/>
              </a:buClr>
              <a:buSzPts val="1400"/>
              <a:buFont typeface="Calibri"/>
              <a:buNone/>
            </a:pPr>
            <a:r>
              <a:t/>
            </a:r>
            <a:endParaRPr b="0" i="0" sz="1400" u="none" cap="none" strike="noStrike">
              <a:solidFill>
                <a:schemeClr val="dk2"/>
              </a:solidFill>
              <a:latin typeface="Calibri"/>
              <a:ea typeface="Calibri"/>
              <a:cs typeface="Calibri"/>
              <a:sym typeface="Calibri"/>
            </a:endParaRPr>
          </a:p>
          <a:p>
            <a:pPr indent="-254000" lvl="1" marL="685731" marR="0" rtl="0" algn="l">
              <a:spcBef>
                <a:spcPts val="0"/>
              </a:spcBef>
              <a:spcAft>
                <a:spcPts val="0"/>
              </a:spcAft>
              <a:buClr>
                <a:schemeClr val="dk1"/>
              </a:buClr>
              <a:buSzPts val="1400"/>
              <a:buFont typeface="Calibri"/>
              <a:buNone/>
            </a:pPr>
            <a:r>
              <a:t/>
            </a:r>
            <a:endParaRPr b="0" i="0" sz="1400" u="none" cap="none" strike="noStrike">
              <a:solidFill>
                <a:schemeClr val="dk2"/>
              </a:solidFill>
              <a:latin typeface="Calibri"/>
              <a:ea typeface="Calibri"/>
              <a:cs typeface="Calibri"/>
              <a:sym typeface="Calibri"/>
            </a:endParaRPr>
          </a:p>
          <a:p>
            <a:pPr indent="-257175" lvl="1" marL="685731" marR="0" rtl="0" algn="l">
              <a:spcBef>
                <a:spcPts val="0"/>
              </a:spcBef>
              <a:spcAft>
                <a:spcPts val="0"/>
              </a:spcAft>
              <a:buClr>
                <a:schemeClr val="dk1"/>
              </a:buClr>
              <a:buSzPts val="1350"/>
              <a:buFont typeface="Calibri"/>
              <a:buNone/>
            </a:pPr>
            <a:r>
              <a:t/>
            </a:r>
            <a:endParaRPr b="0" i="0" sz="1350" u="none" cap="none" strike="noStrike">
              <a:solidFill>
                <a:schemeClr val="dk2"/>
              </a:solidFill>
              <a:latin typeface="Calibri"/>
              <a:ea typeface="Calibri"/>
              <a:cs typeface="Calibri"/>
              <a:sym typeface="Calibri"/>
            </a:endParaRPr>
          </a:p>
          <a:p>
            <a:pPr indent="-257175" lvl="1" marL="685731" marR="0" rtl="0" algn="l">
              <a:spcBef>
                <a:spcPts val="0"/>
              </a:spcBef>
              <a:spcAft>
                <a:spcPts val="0"/>
              </a:spcAft>
              <a:buClr>
                <a:schemeClr val="dk1"/>
              </a:buClr>
              <a:buSzPts val="1350"/>
              <a:buFont typeface="Calibri"/>
              <a:buNone/>
            </a:pPr>
            <a:r>
              <a:t/>
            </a:r>
            <a:endParaRPr b="0" i="0" sz="1350" u="none" cap="none" strike="noStrike">
              <a:solidFill>
                <a:schemeClr val="dk2"/>
              </a:solidFill>
              <a:latin typeface="Calibri"/>
              <a:ea typeface="Calibri"/>
              <a:cs typeface="Calibri"/>
              <a:sym typeface="Calibri"/>
            </a:endParaRPr>
          </a:p>
          <a:p>
            <a:pPr indent="-257175" lvl="0" marL="342900" marR="0" rtl="0" algn="l">
              <a:spcBef>
                <a:spcPts val="0"/>
              </a:spcBef>
              <a:spcAft>
                <a:spcPts val="0"/>
              </a:spcAft>
              <a:buClr>
                <a:schemeClr val="dk1"/>
              </a:buClr>
              <a:buSzPts val="1350"/>
              <a:buFont typeface="Calibri"/>
              <a:buNone/>
            </a:pPr>
            <a:r>
              <a:t/>
            </a:r>
            <a:endParaRPr b="1" sz="1350">
              <a:solidFill>
                <a:schemeClr val="dk2"/>
              </a:solidFill>
              <a:latin typeface="Calibri"/>
              <a:ea typeface="Calibri"/>
              <a:cs typeface="Calibri"/>
              <a:sym typeface="Calibri"/>
            </a:endParaRPr>
          </a:p>
          <a:p>
            <a:pPr indent="-257175" lvl="0" marL="342900" marR="0" rtl="0" algn="l">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257175" lvl="0" marL="342900" marR="0" rtl="0" algn="l">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257175" lvl="0" marL="342900" marR="0" rtl="0" algn="l">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257175" lvl="0" marL="342900" marR="0" rtl="0" algn="l">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257175" lvl="0" marL="342900" marR="0" rtl="0" algn="l">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257175" lvl="0" marL="342900" marR="0" rtl="0" algn="l">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20"/>
          <p:cNvSpPr txBox="1"/>
          <p:nvPr/>
        </p:nvSpPr>
        <p:spPr>
          <a:xfrm>
            <a:off x="251054" y="386045"/>
            <a:ext cx="66750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rgbClr val="C4604C"/>
                </a:solidFill>
                <a:latin typeface="Montserrat"/>
                <a:ea typeface="Montserrat"/>
                <a:cs typeface="Montserrat"/>
                <a:sym typeface="Montserrat"/>
              </a:rPr>
              <a:t>Задание движения точки в полярной системе координат</a:t>
            </a:r>
            <a:endParaRPr/>
          </a:p>
        </p:txBody>
      </p:sp>
      <p:sp>
        <p:nvSpPr>
          <p:cNvPr id="2482" name="Google Shape;2482;p20"/>
          <p:cNvSpPr txBox="1"/>
          <p:nvPr/>
        </p:nvSpPr>
        <p:spPr>
          <a:xfrm>
            <a:off x="475369" y="1110990"/>
            <a:ext cx="5122298" cy="3582071"/>
          </a:xfrm>
          <a:prstGeom prst="rect">
            <a:avLst/>
          </a:prstGeom>
          <a:blipFill rotWithShape="1">
            <a:blip r:embed="rId3">
              <a:alphaModFix/>
            </a:blip>
            <a:stretch>
              <a:fillRect b="-21768" l="-118" r="-47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2483" name="Google Shape;2483;p20"/>
          <p:cNvGrpSpPr/>
          <p:nvPr/>
        </p:nvGrpSpPr>
        <p:grpSpPr>
          <a:xfrm rot="5400000">
            <a:off x="5963928" y="-1419499"/>
            <a:ext cx="3365942" cy="2446931"/>
            <a:chOff x="4388382" y="2566254"/>
            <a:chExt cx="2271478" cy="1564004"/>
          </a:xfrm>
        </p:grpSpPr>
        <p:sp>
          <p:nvSpPr>
            <p:cNvPr id="2484" name="Google Shape;2484;p2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85" name="Google Shape;2485;p2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86" name="Google Shape;2486;p2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87" name="Google Shape;2487;p2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488" name="Google Shape;2488;p2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89" name="Google Shape;2489;p2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490" name="Google Shape;2490;p2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91" name="Google Shape;2491;p2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92" name="Google Shape;2492;p2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93" name="Google Shape;2493;p2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494" name="Google Shape;2494;p2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495" name="Google Shape;2495;p2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496" name="Google Shape;2496;p2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97" name="Google Shape;2497;p2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98" name="Google Shape;2498;p2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499" name="Google Shape;2499;p2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0" name="Google Shape;2500;p2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1" name="Google Shape;2501;p2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2" name="Google Shape;2502;p2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3" name="Google Shape;2503;p2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4" name="Google Shape;2504;p2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5" name="Google Shape;2505;p2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6" name="Google Shape;2506;p2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07" name="Google Shape;2507;p2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8" name="Google Shape;2508;p2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09" name="Google Shape;2509;p2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0" name="Google Shape;2510;p2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1" name="Google Shape;2511;p2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12" name="Google Shape;2512;p2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3" name="Google Shape;2513;p2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4" name="Google Shape;2514;p2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5" name="Google Shape;2515;p2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6" name="Google Shape;2516;p2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7" name="Google Shape;2517;p2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18" name="Google Shape;2518;p2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19" name="Google Shape;2519;p2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0" name="Google Shape;2520;p2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1" name="Google Shape;2521;p2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2" name="Google Shape;2522;p2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3" name="Google Shape;2523;p2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4" name="Google Shape;2524;p2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5" name="Google Shape;2525;p2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6" name="Google Shape;2526;p2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27" name="Google Shape;2527;p2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28" name="Google Shape;2528;p2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29" name="Google Shape;2529;p2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30" name="Google Shape;2530;p2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1" name="Google Shape;2531;p2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2" name="Google Shape;2532;p2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3" name="Google Shape;2533;p2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4" name="Google Shape;2534;p2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5" name="Google Shape;2535;p2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36" name="Google Shape;2536;p2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7" name="Google Shape;2537;p2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38" name="Google Shape;2538;p2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2539" name="Google Shape;2539;p20"/>
          <p:cNvGrpSpPr/>
          <p:nvPr/>
        </p:nvGrpSpPr>
        <p:grpSpPr>
          <a:xfrm>
            <a:off x="5915081" y="2330740"/>
            <a:ext cx="3001818" cy="1881734"/>
            <a:chOff x="3435927" y="2930743"/>
            <a:chExt cx="3001818" cy="1881734"/>
          </a:xfrm>
        </p:grpSpPr>
        <p:cxnSp>
          <p:nvCxnSpPr>
            <p:cNvPr id="2540" name="Google Shape;2540;p20"/>
            <p:cNvCxnSpPr/>
            <p:nvPr/>
          </p:nvCxnSpPr>
          <p:spPr>
            <a:xfrm>
              <a:off x="3897745" y="4211782"/>
              <a:ext cx="25400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541" name="Google Shape;2541;p20"/>
            <p:cNvCxnSpPr/>
            <p:nvPr/>
          </p:nvCxnSpPr>
          <p:spPr>
            <a:xfrm rot="10800000">
              <a:off x="3435927" y="3126244"/>
              <a:ext cx="461818" cy="1085538"/>
            </a:xfrm>
            <a:prstGeom prst="straightConnector1">
              <a:avLst/>
            </a:prstGeom>
            <a:noFill/>
            <a:ln cap="flat" cmpd="sng" w="9525">
              <a:solidFill>
                <a:schemeClr val="accent1"/>
              </a:solidFill>
              <a:prstDash val="solid"/>
              <a:miter lim="800000"/>
              <a:headEnd len="sm" w="sm" type="none"/>
              <a:tailEnd len="med" w="med" type="triangle"/>
            </a:ln>
          </p:spPr>
        </p:cxnSp>
        <p:cxnSp>
          <p:nvCxnSpPr>
            <p:cNvPr id="2542" name="Google Shape;2542;p20"/>
            <p:cNvCxnSpPr/>
            <p:nvPr/>
          </p:nvCxnSpPr>
          <p:spPr>
            <a:xfrm rot="10800000">
              <a:off x="3757613" y="3890963"/>
              <a:ext cx="140132" cy="320819"/>
            </a:xfrm>
            <a:prstGeom prst="straightConnector1">
              <a:avLst/>
            </a:prstGeom>
            <a:noFill/>
            <a:ln cap="flat" cmpd="sng" w="19050">
              <a:solidFill>
                <a:schemeClr val="accent1"/>
              </a:solidFill>
              <a:prstDash val="solid"/>
              <a:miter lim="800000"/>
              <a:headEnd len="sm" w="sm" type="none"/>
              <a:tailEnd len="med" w="med" type="triangle"/>
            </a:ln>
          </p:spPr>
        </p:cxnSp>
        <p:cxnSp>
          <p:nvCxnSpPr>
            <p:cNvPr id="2543" name="Google Shape;2543;p20"/>
            <p:cNvCxnSpPr/>
            <p:nvPr/>
          </p:nvCxnSpPr>
          <p:spPr>
            <a:xfrm flipH="1" rot="10800000">
              <a:off x="3897745" y="3000375"/>
              <a:ext cx="1417205" cy="1211407"/>
            </a:xfrm>
            <a:prstGeom prst="straightConnector1">
              <a:avLst/>
            </a:prstGeom>
            <a:noFill/>
            <a:ln cap="flat" cmpd="sng" w="9525">
              <a:solidFill>
                <a:schemeClr val="accent1"/>
              </a:solidFill>
              <a:prstDash val="solid"/>
              <a:miter lim="800000"/>
              <a:headEnd len="sm" w="sm" type="none"/>
              <a:tailEnd len="med" w="med" type="triangle"/>
            </a:ln>
          </p:spPr>
        </p:cxnSp>
        <p:sp>
          <p:nvSpPr>
            <p:cNvPr id="2544" name="Google Shape;2544;p20"/>
            <p:cNvSpPr/>
            <p:nvPr/>
          </p:nvSpPr>
          <p:spPr>
            <a:xfrm rot="-1631857">
              <a:off x="3952704" y="3344170"/>
              <a:ext cx="1417205" cy="1211401"/>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cxnSp>
          <p:nvCxnSpPr>
            <p:cNvPr id="2545" name="Google Shape;2545;p20"/>
            <p:cNvCxnSpPr/>
            <p:nvPr/>
          </p:nvCxnSpPr>
          <p:spPr>
            <a:xfrm flipH="1" rot="10800000">
              <a:off x="3897745" y="3348038"/>
              <a:ext cx="1017155" cy="863744"/>
            </a:xfrm>
            <a:prstGeom prst="straightConnector1">
              <a:avLst/>
            </a:prstGeom>
            <a:noFill/>
            <a:ln cap="flat" cmpd="sng" w="19050">
              <a:solidFill>
                <a:schemeClr val="accent1"/>
              </a:solidFill>
              <a:prstDash val="solid"/>
              <a:miter lim="800000"/>
              <a:headEnd len="sm" w="sm" type="none"/>
              <a:tailEnd len="med" w="med" type="triangle"/>
            </a:ln>
          </p:spPr>
        </p:cxnSp>
        <p:cxnSp>
          <p:nvCxnSpPr>
            <p:cNvPr id="2546" name="Google Shape;2546;p20"/>
            <p:cNvCxnSpPr/>
            <p:nvPr/>
          </p:nvCxnSpPr>
          <p:spPr>
            <a:xfrm flipH="1" rot="10800000">
              <a:off x="3897745" y="3995738"/>
              <a:ext cx="250393" cy="216046"/>
            </a:xfrm>
            <a:prstGeom prst="straightConnector1">
              <a:avLst/>
            </a:prstGeom>
            <a:noFill/>
            <a:ln cap="flat" cmpd="sng" w="9525">
              <a:solidFill>
                <a:schemeClr val="accent1"/>
              </a:solidFill>
              <a:prstDash val="solid"/>
              <a:miter lim="800000"/>
              <a:headEnd len="sm" w="sm" type="none"/>
              <a:tailEnd len="med" w="med" type="triangle"/>
            </a:ln>
          </p:spPr>
        </p:cxnSp>
        <p:sp>
          <p:nvSpPr>
            <p:cNvPr id="2547" name="Google Shape;2547;p20"/>
            <p:cNvSpPr/>
            <p:nvPr/>
          </p:nvSpPr>
          <p:spPr>
            <a:xfrm>
              <a:off x="4037877" y="3983184"/>
              <a:ext cx="271462" cy="457196"/>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2548" name="Google Shape;2548;p20"/>
            <p:cNvSpPr txBox="1"/>
            <p:nvPr/>
          </p:nvSpPr>
          <p:spPr>
            <a:xfrm>
              <a:off x="4406322" y="3093444"/>
              <a:ext cx="613053"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49" name="Google Shape;2549;p20"/>
            <p:cNvSpPr txBox="1"/>
            <p:nvPr/>
          </p:nvSpPr>
          <p:spPr>
            <a:xfrm>
              <a:off x="5019375" y="2930743"/>
              <a:ext cx="77253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50" name="Google Shape;2550;p20"/>
            <p:cNvSpPr txBox="1"/>
            <p:nvPr/>
          </p:nvSpPr>
          <p:spPr>
            <a:xfrm>
              <a:off x="4790892" y="3413528"/>
              <a:ext cx="157992"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51" name="Google Shape;2551;p20"/>
            <p:cNvSpPr txBox="1"/>
            <p:nvPr/>
          </p:nvSpPr>
          <p:spPr>
            <a:xfrm>
              <a:off x="3951439" y="3527796"/>
              <a:ext cx="77253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52" name="Google Shape;2552;p20"/>
            <p:cNvSpPr/>
            <p:nvPr/>
          </p:nvSpPr>
          <p:spPr>
            <a:xfrm rot="2982508">
              <a:off x="4364166" y="3096252"/>
              <a:ext cx="45719" cy="1333063"/>
            </a:xfrm>
            <a:prstGeom prst="leftBrace">
              <a:avLst>
                <a:gd fmla="val 8333" name="adj1"/>
                <a:gd fmla="val 49485"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2553" name="Google Shape;2553;p20"/>
            <p:cNvSpPr/>
            <p:nvPr/>
          </p:nvSpPr>
          <p:spPr>
            <a:xfrm>
              <a:off x="3869849" y="4171418"/>
              <a:ext cx="52387" cy="52387"/>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554" name="Google Shape;2554;p20"/>
            <p:cNvSpPr/>
            <p:nvPr/>
          </p:nvSpPr>
          <p:spPr>
            <a:xfrm>
              <a:off x="4888706" y="3324935"/>
              <a:ext cx="52387" cy="52387"/>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555" name="Google Shape;2555;p20"/>
            <p:cNvSpPr txBox="1"/>
            <p:nvPr/>
          </p:nvSpPr>
          <p:spPr>
            <a:xfrm>
              <a:off x="3484579" y="2992298"/>
              <a:ext cx="152671"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56" name="Google Shape;2556;p20"/>
            <p:cNvSpPr txBox="1"/>
            <p:nvPr/>
          </p:nvSpPr>
          <p:spPr>
            <a:xfrm>
              <a:off x="3554113" y="3866706"/>
              <a:ext cx="228652"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57" name="Google Shape;2557;p20"/>
            <p:cNvSpPr txBox="1"/>
            <p:nvPr/>
          </p:nvSpPr>
          <p:spPr>
            <a:xfrm>
              <a:off x="4095642" y="4018234"/>
              <a:ext cx="203774"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58" name="Google Shape;2558;p20"/>
            <p:cNvSpPr txBox="1"/>
            <p:nvPr/>
          </p:nvSpPr>
          <p:spPr>
            <a:xfrm>
              <a:off x="4290151" y="3934253"/>
              <a:ext cx="171778"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59" name="Google Shape;2559;p20"/>
            <p:cNvSpPr txBox="1"/>
            <p:nvPr/>
          </p:nvSpPr>
          <p:spPr>
            <a:xfrm>
              <a:off x="6273533" y="4253026"/>
              <a:ext cx="164212"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560" name="Google Shape;2560;p20"/>
            <p:cNvSpPr txBox="1"/>
            <p:nvPr/>
          </p:nvSpPr>
          <p:spPr>
            <a:xfrm>
              <a:off x="3754208" y="4218361"/>
              <a:ext cx="172227"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sp>
        <p:nvSpPr>
          <p:cNvPr id="2561" name="Google Shape;2561;p20"/>
          <p:cNvSpPr txBox="1"/>
          <p:nvPr/>
        </p:nvSpPr>
        <p:spPr>
          <a:xfrm>
            <a:off x="475369" y="4265135"/>
            <a:ext cx="85959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libri"/>
                <a:ea typeface="Calibri"/>
                <a:cs typeface="Calibri"/>
                <a:sym typeface="Calibri"/>
              </a:rPr>
              <a:t>Если исключить время, то уравнение траектории можно получить в форме:</a:t>
            </a:r>
            <a:endParaRPr/>
          </a:p>
          <a:p>
            <a:pPr indent="0" lvl="0" marL="0" marR="0" rtl="0" algn="ctr">
              <a:spcBef>
                <a:spcPts val="0"/>
              </a:spcBef>
              <a:spcAft>
                <a:spcPts val="0"/>
              </a:spcAft>
              <a:buNone/>
            </a:pPr>
            <a:r>
              <a:rPr lang="ru-RU" sz="1200">
                <a:solidFill>
                  <a:schemeClr val="dk2"/>
                </a:solidFill>
                <a:latin typeface="Calibri"/>
                <a:ea typeface="Calibri"/>
                <a:cs typeface="Calibri"/>
                <a:sym typeface="Calibri"/>
              </a:rPr>
              <a:t>𝑓(𝑟, 𝜑)=0</a:t>
            </a:r>
            <a:endParaRPr/>
          </a:p>
        </p:txBody>
      </p:sp>
      <p:sp>
        <p:nvSpPr>
          <p:cNvPr id="2562" name="Google Shape;2562;p20"/>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20</a:t>
            </a:r>
            <a:endParaRPr/>
          </a:p>
        </p:txBody>
      </p:sp>
      <p:sp>
        <p:nvSpPr>
          <p:cNvPr id="2563" name="Google Shape;2563;p20"/>
          <p:cNvSpPr txBox="1"/>
          <p:nvPr/>
        </p:nvSpPr>
        <p:spPr>
          <a:xfrm>
            <a:off x="4315957" y="3711701"/>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(17)</a:t>
            </a:r>
            <a:endParaRPr sz="1350">
              <a:solidFill>
                <a:schemeClr val="dk2"/>
              </a:solidFill>
              <a:latin typeface="Calibri"/>
              <a:ea typeface="Calibri"/>
              <a:cs typeface="Calibri"/>
              <a:sym typeface="Calibri"/>
            </a:endParaRPr>
          </a:p>
        </p:txBody>
      </p:sp>
      <p:sp>
        <p:nvSpPr>
          <p:cNvPr id="2564" name="Google Shape;2564;p20"/>
          <p:cNvSpPr txBox="1"/>
          <p:nvPr/>
        </p:nvSpPr>
        <p:spPr>
          <a:xfrm>
            <a:off x="5565694" y="4451774"/>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(18)</a:t>
            </a:r>
            <a:endParaRPr sz="1350">
              <a:solidFill>
                <a:schemeClr val="dk2"/>
              </a:solidFill>
              <a:latin typeface="Calibri"/>
              <a:ea typeface="Calibri"/>
              <a:cs typeface="Calibri"/>
              <a:sym typeface="Calibri"/>
            </a:endParaRPr>
          </a:p>
        </p:txBody>
      </p:sp>
      <p:sp>
        <p:nvSpPr>
          <p:cNvPr id="2565" name="Google Shape;2565;p20"/>
          <p:cNvSpPr txBox="1"/>
          <p:nvPr/>
        </p:nvSpPr>
        <p:spPr>
          <a:xfrm>
            <a:off x="6930993" y="3785510"/>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11</a:t>
            </a:r>
            <a:endParaRPr sz="135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grpSp>
        <p:nvGrpSpPr>
          <p:cNvPr id="2570" name="Google Shape;2570;p21"/>
          <p:cNvGrpSpPr/>
          <p:nvPr/>
        </p:nvGrpSpPr>
        <p:grpSpPr>
          <a:xfrm rot="-8319488">
            <a:off x="6748535" y="-1293651"/>
            <a:ext cx="4339322" cy="2704998"/>
            <a:chOff x="1869557" y="2557941"/>
            <a:chExt cx="2518825" cy="1570157"/>
          </a:xfrm>
        </p:grpSpPr>
        <p:sp>
          <p:nvSpPr>
            <p:cNvPr id="2571" name="Google Shape;2571;p21"/>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2" name="Google Shape;2572;p21"/>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3" name="Google Shape;2573;p21"/>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4" name="Google Shape;2574;p21"/>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5" name="Google Shape;2575;p21"/>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76" name="Google Shape;2576;p21"/>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7" name="Google Shape;2577;p21"/>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8" name="Google Shape;2578;p21"/>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79" name="Google Shape;2579;p21"/>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0" name="Google Shape;2580;p21"/>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1" name="Google Shape;2581;p21"/>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2" name="Google Shape;2582;p21"/>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3" name="Google Shape;2583;p21"/>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4" name="Google Shape;2584;p21"/>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5" name="Google Shape;2585;p21"/>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6" name="Google Shape;2586;p21"/>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7" name="Google Shape;2587;p21"/>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8" name="Google Shape;2588;p21"/>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89" name="Google Shape;2589;p21"/>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90" name="Google Shape;2590;p21"/>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91" name="Google Shape;2591;p21"/>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92" name="Google Shape;2592;p21"/>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93" name="Google Shape;2593;p21"/>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94" name="Google Shape;2594;p21"/>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95" name="Google Shape;2595;p21"/>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96" name="Google Shape;2596;p21"/>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97" name="Google Shape;2597;p21"/>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598" name="Google Shape;2598;p21"/>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599" name="Google Shape;2599;p21"/>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0" name="Google Shape;2600;p21"/>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1" name="Google Shape;2601;p21"/>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2" name="Google Shape;2602;p21"/>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3" name="Google Shape;2603;p21"/>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4" name="Google Shape;2604;p21"/>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5" name="Google Shape;2605;p21"/>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6" name="Google Shape;2606;p21"/>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7" name="Google Shape;2607;p21"/>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8" name="Google Shape;2608;p21"/>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09" name="Google Shape;2609;p21"/>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0" name="Google Shape;2610;p21"/>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1" name="Google Shape;2611;p21"/>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612" name="Google Shape;2612;p21"/>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3" name="Google Shape;2613;p21"/>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4" name="Google Shape;2614;p21"/>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5" name="Google Shape;2615;p21"/>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6" name="Google Shape;2616;p21"/>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617" name="Google Shape;2617;p21"/>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8" name="Google Shape;2618;p21"/>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19" name="Google Shape;2619;p21"/>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0" name="Google Shape;2620;p21"/>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621" name="Google Shape;2621;p21"/>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2" name="Google Shape;2622;p21"/>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3" name="Google Shape;2623;p21"/>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624" name="Google Shape;2624;p21"/>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5" name="Google Shape;2625;p21"/>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6" name="Google Shape;2626;p21"/>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7" name="Google Shape;2627;p21"/>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8" name="Google Shape;2628;p21"/>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629" name="Google Shape;2629;p21"/>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2630" name="Google Shape;2630;p21"/>
          <p:cNvSpPr txBox="1"/>
          <p:nvPr/>
        </p:nvSpPr>
        <p:spPr>
          <a:xfrm>
            <a:off x="342879" y="726374"/>
            <a:ext cx="6417660" cy="830997"/>
          </a:xfrm>
          <a:prstGeom prst="rect">
            <a:avLst/>
          </a:prstGeom>
          <a:blipFill rotWithShape="1">
            <a:blip r:embed="rId3">
              <a:alphaModFix/>
            </a:blip>
            <a:stretch>
              <a:fillRect b="0" l="0" r="-9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31" name="Google Shape;2631;p21"/>
          <p:cNvSpPr txBox="1"/>
          <p:nvPr/>
        </p:nvSpPr>
        <p:spPr>
          <a:xfrm>
            <a:off x="342879" y="1660250"/>
            <a:ext cx="7781746" cy="93224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32" name="Google Shape;2632;p21"/>
          <p:cNvSpPr txBox="1"/>
          <p:nvPr/>
        </p:nvSpPr>
        <p:spPr>
          <a:xfrm>
            <a:off x="342879" y="2942267"/>
            <a:ext cx="7565290" cy="893643"/>
          </a:xfrm>
          <a:prstGeom prst="rect">
            <a:avLst/>
          </a:prstGeom>
          <a:blipFill rotWithShape="1">
            <a:blip r:embed="rId5">
              <a:alphaModFix/>
            </a:blip>
            <a:stretch>
              <a:fillRect b="-68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33" name="Google Shape;2633;p21"/>
          <p:cNvSpPr txBox="1"/>
          <p:nvPr/>
        </p:nvSpPr>
        <p:spPr>
          <a:xfrm>
            <a:off x="349132" y="4223353"/>
            <a:ext cx="7559037" cy="6919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34" name="Google Shape;2634;p21"/>
          <p:cNvSpPr txBox="1"/>
          <p:nvPr/>
        </p:nvSpPr>
        <p:spPr>
          <a:xfrm>
            <a:off x="694157" y="319366"/>
            <a:ext cx="166546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rgbClr val="C4604C"/>
                </a:solidFill>
                <a:latin typeface="Montserrat"/>
                <a:ea typeface="Montserrat"/>
                <a:cs typeface="Montserrat"/>
                <a:sym typeface="Montserrat"/>
              </a:rPr>
              <a:t>Скорость </a:t>
            </a:r>
            <a:endParaRPr/>
          </a:p>
          <a:p>
            <a:pPr indent="0" lvl="0" marL="0" marR="0" rtl="0" algn="l">
              <a:spcBef>
                <a:spcPts val="0"/>
              </a:spcBef>
              <a:spcAft>
                <a:spcPts val="0"/>
              </a:spcAft>
              <a:buNone/>
            </a:pPr>
            <a:r>
              <a:t/>
            </a:r>
            <a:endParaRPr b="1" sz="2000">
              <a:solidFill>
                <a:srgbClr val="C4604C"/>
              </a:solidFill>
              <a:latin typeface="Montserrat"/>
              <a:ea typeface="Montserrat"/>
              <a:cs typeface="Montserrat"/>
              <a:sym typeface="Montserrat"/>
            </a:endParaRPr>
          </a:p>
        </p:txBody>
      </p:sp>
      <p:sp>
        <p:nvSpPr>
          <p:cNvPr id="2635" name="Google Shape;2635;p21"/>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21</a:t>
            </a:r>
            <a:endParaRPr/>
          </a:p>
        </p:txBody>
      </p:sp>
      <p:sp>
        <p:nvSpPr>
          <p:cNvPr id="2636" name="Google Shape;2636;p21"/>
          <p:cNvSpPr txBox="1"/>
          <p:nvPr/>
        </p:nvSpPr>
        <p:spPr>
          <a:xfrm>
            <a:off x="5987474" y="4552413"/>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(21)</a:t>
            </a:r>
            <a:endParaRPr sz="1350">
              <a:solidFill>
                <a:schemeClr val="dk2"/>
              </a:solidFill>
              <a:latin typeface="Calibri"/>
              <a:ea typeface="Calibri"/>
              <a:cs typeface="Calibri"/>
              <a:sym typeface="Calibri"/>
            </a:endParaRPr>
          </a:p>
        </p:txBody>
      </p:sp>
      <p:sp>
        <p:nvSpPr>
          <p:cNvPr id="2637" name="Google Shape;2637;p21"/>
          <p:cNvSpPr txBox="1"/>
          <p:nvPr/>
        </p:nvSpPr>
        <p:spPr>
          <a:xfrm>
            <a:off x="5985420" y="1180500"/>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(19)</a:t>
            </a:r>
            <a:endParaRPr sz="1350">
              <a:solidFill>
                <a:schemeClr val="dk2"/>
              </a:solidFill>
              <a:latin typeface="Calibri"/>
              <a:ea typeface="Calibri"/>
              <a:cs typeface="Calibri"/>
              <a:sym typeface="Calibri"/>
            </a:endParaRPr>
          </a:p>
        </p:txBody>
      </p:sp>
      <p:sp>
        <p:nvSpPr>
          <p:cNvPr id="2638" name="Google Shape;2638;p21"/>
          <p:cNvSpPr txBox="1"/>
          <p:nvPr/>
        </p:nvSpPr>
        <p:spPr>
          <a:xfrm>
            <a:off x="5987474" y="2239152"/>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(20)</a:t>
            </a:r>
            <a:endParaRPr sz="1350">
              <a:solidFill>
                <a:schemeClr val="dk2"/>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22"/>
          <p:cNvSpPr/>
          <p:nvPr/>
        </p:nvSpPr>
        <p:spPr>
          <a:xfrm rot="4204072">
            <a:off x="168081" y="586006"/>
            <a:ext cx="585403" cy="46634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44" name="Google Shape;2644;p22"/>
          <p:cNvSpPr/>
          <p:nvPr/>
        </p:nvSpPr>
        <p:spPr>
          <a:xfrm rot="-9679240">
            <a:off x="487069" y="162893"/>
            <a:ext cx="585403" cy="466343"/>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45" name="Google Shape;2645;p22"/>
          <p:cNvSpPr/>
          <p:nvPr/>
        </p:nvSpPr>
        <p:spPr>
          <a:xfrm rot="1095568">
            <a:off x="136048" y="87009"/>
            <a:ext cx="585403" cy="46634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46" name="Google Shape;2646;p22"/>
          <p:cNvSpPr/>
          <p:nvPr/>
        </p:nvSpPr>
        <p:spPr>
          <a:xfrm rot="-9679240">
            <a:off x="8075107" y="146355"/>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47" name="Google Shape;2647;p22"/>
          <p:cNvSpPr/>
          <p:nvPr/>
        </p:nvSpPr>
        <p:spPr>
          <a:xfrm rot="-4825074">
            <a:off x="8307580" y="298117"/>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48" name="Google Shape;2648;p22"/>
          <p:cNvSpPr/>
          <p:nvPr/>
        </p:nvSpPr>
        <p:spPr>
          <a:xfrm rot="-1435904">
            <a:off x="8675669" y="122652"/>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49" name="Google Shape;2649;p22"/>
          <p:cNvSpPr/>
          <p:nvPr/>
        </p:nvSpPr>
        <p:spPr>
          <a:xfrm rot="-8852868">
            <a:off x="1859939" y="208326"/>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0" name="Google Shape;2650;p22"/>
          <p:cNvSpPr/>
          <p:nvPr/>
        </p:nvSpPr>
        <p:spPr>
          <a:xfrm rot="-10404199">
            <a:off x="3267984" y="372934"/>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1" name="Google Shape;2651;p22"/>
          <p:cNvSpPr/>
          <p:nvPr/>
        </p:nvSpPr>
        <p:spPr>
          <a:xfrm rot="-8852868">
            <a:off x="4659376" y="179933"/>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2" name="Google Shape;2652;p22"/>
          <p:cNvSpPr/>
          <p:nvPr/>
        </p:nvSpPr>
        <p:spPr>
          <a:xfrm rot="-6066558">
            <a:off x="4756258" y="45761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3" name="Google Shape;2653;p22"/>
          <p:cNvSpPr/>
          <p:nvPr/>
        </p:nvSpPr>
        <p:spPr>
          <a:xfrm rot="10277184">
            <a:off x="5740131" y="257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4" name="Google Shape;2654;p22"/>
          <p:cNvSpPr/>
          <p:nvPr/>
        </p:nvSpPr>
        <p:spPr>
          <a:xfrm rot="7629415">
            <a:off x="7038105" y="27060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5" name="Google Shape;2655;p22"/>
          <p:cNvSpPr/>
          <p:nvPr/>
        </p:nvSpPr>
        <p:spPr>
          <a:xfrm rot="-8852868">
            <a:off x="7698514" y="341771"/>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6" name="Google Shape;2656;p22"/>
          <p:cNvSpPr/>
          <p:nvPr/>
        </p:nvSpPr>
        <p:spPr>
          <a:xfrm>
            <a:off x="8148809" y="4831342"/>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7" name="Google Shape;2657;p22"/>
          <p:cNvSpPr/>
          <p:nvPr/>
        </p:nvSpPr>
        <p:spPr>
          <a:xfrm rot="-3826583">
            <a:off x="8344418" y="463244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8" name="Google Shape;2658;p22"/>
          <p:cNvSpPr/>
          <p:nvPr/>
        </p:nvSpPr>
        <p:spPr>
          <a:xfrm rot="5646238">
            <a:off x="8779648" y="4646675"/>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59" name="Google Shape;2659;p22"/>
          <p:cNvSpPr/>
          <p:nvPr/>
        </p:nvSpPr>
        <p:spPr>
          <a:xfrm rot="-9263893">
            <a:off x="8627162" y="1255216"/>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60" name="Google Shape;2660;p22"/>
          <p:cNvSpPr/>
          <p:nvPr/>
        </p:nvSpPr>
        <p:spPr>
          <a:xfrm rot="-5807212">
            <a:off x="8515380" y="3335163"/>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61" name="Google Shape;2661;p22"/>
          <p:cNvSpPr/>
          <p:nvPr/>
        </p:nvSpPr>
        <p:spPr>
          <a:xfrm rot="-3553276">
            <a:off x="8394521" y="4054569"/>
            <a:ext cx="352103" cy="280492"/>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62" name="Google Shape;2662;p22"/>
          <p:cNvSpPr txBox="1"/>
          <p:nvPr/>
        </p:nvSpPr>
        <p:spPr>
          <a:xfrm>
            <a:off x="807598" y="749338"/>
            <a:ext cx="5512337" cy="1015663"/>
          </a:xfrm>
          <a:prstGeom prst="rect">
            <a:avLst/>
          </a:prstGeom>
          <a:blipFill rotWithShape="1">
            <a:blip r:embed="rId3">
              <a:alphaModFix/>
            </a:blip>
            <a:stretch>
              <a:fillRect b="0" l="0" r="0" t="-59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63" name="Google Shape;2663;p22"/>
          <p:cNvSpPr txBox="1"/>
          <p:nvPr/>
        </p:nvSpPr>
        <p:spPr>
          <a:xfrm>
            <a:off x="2830554" y="1354800"/>
            <a:ext cx="2101755" cy="507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64" name="Google Shape;2664;p22"/>
          <p:cNvSpPr txBox="1"/>
          <p:nvPr/>
        </p:nvSpPr>
        <p:spPr>
          <a:xfrm>
            <a:off x="779771" y="1845670"/>
            <a:ext cx="7047499" cy="84529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65" name="Google Shape;2665;p22"/>
          <p:cNvSpPr txBox="1"/>
          <p:nvPr/>
        </p:nvSpPr>
        <p:spPr>
          <a:xfrm>
            <a:off x="810555" y="2831271"/>
            <a:ext cx="6403601" cy="660630"/>
          </a:xfrm>
          <a:prstGeom prst="rect">
            <a:avLst/>
          </a:prstGeom>
          <a:blipFill rotWithShape="1">
            <a:blip r:embed="rId4">
              <a:alphaModFix/>
            </a:blip>
            <a:stretch>
              <a:fillRect b="0" l="-9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66" name="Google Shape;2666;p22"/>
          <p:cNvSpPr txBox="1"/>
          <p:nvPr/>
        </p:nvSpPr>
        <p:spPr>
          <a:xfrm>
            <a:off x="807598" y="3533454"/>
            <a:ext cx="7672453" cy="1405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667" name="Google Shape;2667;p22"/>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22</a:t>
            </a:r>
            <a:endParaRPr/>
          </a:p>
        </p:txBody>
      </p:sp>
      <p:sp>
        <p:nvSpPr>
          <p:cNvPr id="2668" name="Google Shape;2668;p22"/>
          <p:cNvSpPr txBox="1"/>
          <p:nvPr/>
        </p:nvSpPr>
        <p:spPr>
          <a:xfrm>
            <a:off x="5916182" y="1384837"/>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(22)</a:t>
            </a:r>
            <a:endParaRPr sz="1350">
              <a:solidFill>
                <a:schemeClr val="dk2"/>
              </a:solidFill>
              <a:latin typeface="Calibri"/>
              <a:ea typeface="Calibri"/>
              <a:cs typeface="Calibri"/>
              <a:sym typeface="Calibri"/>
            </a:endParaRPr>
          </a:p>
        </p:txBody>
      </p:sp>
      <p:sp>
        <p:nvSpPr>
          <p:cNvPr id="2669" name="Google Shape;2669;p22"/>
          <p:cNvSpPr txBox="1"/>
          <p:nvPr/>
        </p:nvSpPr>
        <p:spPr>
          <a:xfrm>
            <a:off x="5916182" y="2325236"/>
            <a:ext cx="799578"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(23,24)</a:t>
            </a:r>
            <a:endParaRPr sz="1350">
              <a:solidFill>
                <a:schemeClr val="dk2"/>
              </a:solidFill>
              <a:latin typeface="Calibri"/>
              <a:ea typeface="Calibri"/>
              <a:cs typeface="Calibri"/>
              <a:sym typeface="Calibri"/>
            </a:endParaRPr>
          </a:p>
        </p:txBody>
      </p:sp>
      <p:sp>
        <p:nvSpPr>
          <p:cNvPr id="2670" name="Google Shape;2670;p22"/>
          <p:cNvSpPr txBox="1"/>
          <p:nvPr/>
        </p:nvSpPr>
        <p:spPr>
          <a:xfrm>
            <a:off x="5916182" y="3044807"/>
            <a:ext cx="799578"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(25,26)</a:t>
            </a:r>
            <a:endParaRPr sz="1350">
              <a:solidFill>
                <a:schemeClr val="dk2"/>
              </a:solidFill>
              <a:latin typeface="Calibri"/>
              <a:ea typeface="Calibri"/>
              <a:cs typeface="Calibri"/>
              <a:sym typeface="Calibri"/>
            </a:endParaRPr>
          </a:p>
        </p:txBody>
      </p:sp>
      <p:sp>
        <p:nvSpPr>
          <p:cNvPr id="2671" name="Google Shape;2671;p22"/>
          <p:cNvSpPr txBox="1"/>
          <p:nvPr/>
        </p:nvSpPr>
        <p:spPr>
          <a:xfrm>
            <a:off x="5916182" y="4539023"/>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(27)</a:t>
            </a:r>
            <a:endParaRPr sz="1350">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cxnSp>
        <p:nvCxnSpPr>
          <p:cNvPr id="2676" name="Google Shape;2676;p23"/>
          <p:cNvCxnSpPr/>
          <p:nvPr/>
        </p:nvCxnSpPr>
        <p:spPr>
          <a:xfrm flipH="1">
            <a:off x="7643446" y="2451636"/>
            <a:ext cx="533473" cy="348046"/>
          </a:xfrm>
          <a:prstGeom prst="straightConnector1">
            <a:avLst/>
          </a:prstGeom>
          <a:noFill/>
          <a:ln cap="flat" cmpd="sng" w="9525">
            <a:solidFill>
              <a:schemeClr val="dk1"/>
            </a:solidFill>
            <a:prstDash val="dash"/>
            <a:round/>
            <a:headEnd len="sm" w="sm" type="none"/>
            <a:tailEnd len="sm" w="sm" type="none"/>
          </a:ln>
        </p:spPr>
      </p:cxnSp>
      <p:sp>
        <p:nvSpPr>
          <p:cNvPr id="2677" name="Google Shape;2677;p23"/>
          <p:cNvSpPr/>
          <p:nvPr/>
        </p:nvSpPr>
        <p:spPr>
          <a:xfrm rot="678904">
            <a:off x="7407371" y="2378185"/>
            <a:ext cx="552469" cy="1700009"/>
          </a:xfrm>
          <a:custGeom>
            <a:rect b="b" l="l" r="r" t="t"/>
            <a:pathLst>
              <a:path extrusionOk="0" h="1564640" w="552469">
                <a:moveTo>
                  <a:pt x="414020" y="0"/>
                </a:moveTo>
                <a:cubicBezTo>
                  <a:pt x="505671" y="274743"/>
                  <a:pt x="597323" y="549487"/>
                  <a:pt x="528320" y="810260"/>
                </a:cubicBezTo>
                <a:cubicBezTo>
                  <a:pt x="459317" y="1071033"/>
                  <a:pt x="229658" y="1317836"/>
                  <a:pt x="0" y="1564640"/>
                </a:cubicBezTo>
              </a:path>
            </a:pathLst>
          </a:custGeom>
          <a:no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78" name="Google Shape;2678;p23"/>
          <p:cNvSpPr/>
          <p:nvPr/>
        </p:nvSpPr>
        <p:spPr>
          <a:xfrm rot="2400779">
            <a:off x="234367" y="276715"/>
            <a:ext cx="439968" cy="350314"/>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79" name="Google Shape;2679;p23"/>
          <p:cNvSpPr txBox="1"/>
          <p:nvPr/>
        </p:nvSpPr>
        <p:spPr>
          <a:xfrm>
            <a:off x="822987" y="782700"/>
            <a:ext cx="4572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Ускорение точки:  </a:t>
            </a:r>
            <a:endParaRPr/>
          </a:p>
        </p:txBody>
      </p:sp>
      <p:sp>
        <p:nvSpPr>
          <p:cNvPr id="2680" name="Google Shape;2680;p23"/>
          <p:cNvSpPr/>
          <p:nvPr/>
        </p:nvSpPr>
        <p:spPr>
          <a:xfrm rot="-9679240">
            <a:off x="8015397" y="4662620"/>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1" name="Google Shape;2681;p23"/>
          <p:cNvSpPr/>
          <p:nvPr/>
        </p:nvSpPr>
        <p:spPr>
          <a:xfrm rot="-4825074">
            <a:off x="163959" y="454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2" name="Google Shape;2682;p23"/>
          <p:cNvSpPr/>
          <p:nvPr/>
        </p:nvSpPr>
        <p:spPr>
          <a:xfrm rot="-1435904">
            <a:off x="8645101" y="65183"/>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3" name="Google Shape;2683;p23"/>
          <p:cNvSpPr/>
          <p:nvPr/>
        </p:nvSpPr>
        <p:spPr>
          <a:xfrm rot="7629415">
            <a:off x="1082776" y="4551382"/>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4" name="Google Shape;2684;p23"/>
          <p:cNvSpPr/>
          <p:nvPr/>
        </p:nvSpPr>
        <p:spPr>
          <a:xfrm rot="-8852868">
            <a:off x="2170663" y="4796509"/>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5" name="Google Shape;2685;p23"/>
          <p:cNvSpPr/>
          <p:nvPr/>
        </p:nvSpPr>
        <p:spPr>
          <a:xfrm rot="-9263893">
            <a:off x="4690666" y="4753933"/>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6" name="Google Shape;2686;p23"/>
          <p:cNvSpPr/>
          <p:nvPr/>
        </p:nvSpPr>
        <p:spPr>
          <a:xfrm rot="-10404199">
            <a:off x="3284859" y="-30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7" name="Google Shape;2687;p23"/>
          <p:cNvSpPr/>
          <p:nvPr/>
        </p:nvSpPr>
        <p:spPr>
          <a:xfrm rot="-8852868">
            <a:off x="3604437" y="117517"/>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8" name="Google Shape;2688;p23"/>
          <p:cNvSpPr/>
          <p:nvPr/>
        </p:nvSpPr>
        <p:spPr>
          <a:xfrm rot="-2892534">
            <a:off x="3154824" y="193887"/>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89" name="Google Shape;2689;p23"/>
          <p:cNvSpPr/>
          <p:nvPr/>
        </p:nvSpPr>
        <p:spPr>
          <a:xfrm rot="10277184">
            <a:off x="2677536" y="4822510"/>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0" name="Google Shape;2690;p23"/>
          <p:cNvSpPr/>
          <p:nvPr/>
        </p:nvSpPr>
        <p:spPr>
          <a:xfrm rot="7629415">
            <a:off x="7553476" y="240615"/>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1" name="Google Shape;2691;p23"/>
          <p:cNvSpPr/>
          <p:nvPr/>
        </p:nvSpPr>
        <p:spPr>
          <a:xfrm rot="7629415">
            <a:off x="4893730" y="112342"/>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2" name="Google Shape;2692;p23"/>
          <p:cNvSpPr/>
          <p:nvPr/>
        </p:nvSpPr>
        <p:spPr>
          <a:xfrm rot="-8852868">
            <a:off x="6025465" y="21817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3" name="Google Shape;2693;p23"/>
          <p:cNvSpPr/>
          <p:nvPr/>
        </p:nvSpPr>
        <p:spPr>
          <a:xfrm rot="10277184">
            <a:off x="6488490" y="383470"/>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4" name="Google Shape;2694;p23"/>
          <p:cNvSpPr/>
          <p:nvPr/>
        </p:nvSpPr>
        <p:spPr>
          <a:xfrm rot="-8852868">
            <a:off x="1630746" y="209310"/>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5" name="Google Shape;2695;p23"/>
          <p:cNvSpPr/>
          <p:nvPr/>
        </p:nvSpPr>
        <p:spPr>
          <a:xfrm rot="-9263893">
            <a:off x="6289161" y="4662521"/>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6" name="Google Shape;2696;p23"/>
          <p:cNvSpPr/>
          <p:nvPr/>
        </p:nvSpPr>
        <p:spPr>
          <a:xfrm rot="10277184">
            <a:off x="2093771" y="374608"/>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7" name="Google Shape;2697;p23"/>
          <p:cNvSpPr/>
          <p:nvPr/>
        </p:nvSpPr>
        <p:spPr>
          <a:xfrm rot="-4825074">
            <a:off x="5926748" y="470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698" name="Google Shape;2698;p23"/>
          <p:cNvSpPr txBox="1"/>
          <p:nvPr/>
        </p:nvSpPr>
        <p:spPr>
          <a:xfrm>
            <a:off x="822986" y="1168314"/>
            <a:ext cx="4572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Отсюда можно получить: </a:t>
            </a:r>
            <a:endParaRPr/>
          </a:p>
        </p:txBody>
      </p:sp>
      <p:sp>
        <p:nvSpPr>
          <p:cNvPr id="2699" name="Google Shape;2699;p23"/>
          <p:cNvSpPr/>
          <p:nvPr/>
        </p:nvSpPr>
        <p:spPr>
          <a:xfrm>
            <a:off x="2289260" y="688261"/>
            <a:ext cx="1961306" cy="4429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00" name="Google Shape;2700;p23"/>
          <p:cNvSpPr/>
          <p:nvPr/>
        </p:nvSpPr>
        <p:spPr>
          <a:xfrm>
            <a:off x="2372971" y="1420474"/>
            <a:ext cx="3944798" cy="4429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01" name="Google Shape;2701;p23"/>
          <p:cNvSpPr txBox="1"/>
          <p:nvPr/>
        </p:nvSpPr>
        <p:spPr>
          <a:xfrm>
            <a:off x="752686" y="1829280"/>
            <a:ext cx="6774336" cy="461665"/>
          </a:xfrm>
          <a:prstGeom prst="rect">
            <a:avLst/>
          </a:prstGeom>
          <a:blipFill rotWithShape="1">
            <a:blip r:embed="rId3">
              <a:alphaModFix/>
            </a:blip>
            <a:stretch>
              <a:fillRect b="-1052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02" name="Google Shape;2702;p23"/>
          <p:cNvSpPr/>
          <p:nvPr/>
        </p:nvSpPr>
        <p:spPr>
          <a:xfrm>
            <a:off x="3048854" y="2262349"/>
            <a:ext cx="22313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1"/>
                </a:solidFill>
                <a:latin typeface="Times New Roman"/>
                <a:ea typeface="Times New Roman"/>
                <a:cs typeface="Times New Roman"/>
                <a:sym typeface="Times New Roman"/>
              </a:rPr>
              <a:t> </a:t>
            </a:r>
            <a:endParaRPr sz="1350">
              <a:solidFill>
                <a:srgbClr val="000000"/>
              </a:solidFill>
              <a:latin typeface="Calibri"/>
              <a:ea typeface="Calibri"/>
              <a:cs typeface="Calibri"/>
              <a:sym typeface="Calibri"/>
            </a:endParaRPr>
          </a:p>
        </p:txBody>
      </p:sp>
      <p:sp>
        <p:nvSpPr>
          <p:cNvPr id="2703" name="Google Shape;2703;p23"/>
          <p:cNvSpPr txBox="1"/>
          <p:nvPr/>
        </p:nvSpPr>
        <p:spPr>
          <a:xfrm>
            <a:off x="752685" y="2451636"/>
            <a:ext cx="5295182" cy="1971309"/>
          </a:xfrm>
          <a:prstGeom prst="rect">
            <a:avLst/>
          </a:prstGeom>
          <a:blipFill rotWithShape="1">
            <a:blip r:embed="rId4">
              <a:alphaModFix/>
            </a:blip>
            <a:stretch>
              <a:fillRect b="-154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04" name="Google Shape;2704;p23"/>
          <p:cNvSpPr txBox="1"/>
          <p:nvPr/>
        </p:nvSpPr>
        <p:spPr>
          <a:xfrm>
            <a:off x="579857" y="382590"/>
            <a:ext cx="166546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rgbClr val="C4604C"/>
                </a:solidFill>
                <a:latin typeface="Montserrat"/>
                <a:ea typeface="Montserrat"/>
                <a:cs typeface="Montserrat"/>
                <a:sym typeface="Montserrat"/>
              </a:rPr>
              <a:t>Ускорение</a:t>
            </a:r>
            <a:endParaRPr/>
          </a:p>
        </p:txBody>
      </p:sp>
      <p:cxnSp>
        <p:nvCxnSpPr>
          <p:cNvPr id="2705" name="Google Shape;2705;p23"/>
          <p:cNvCxnSpPr/>
          <p:nvPr/>
        </p:nvCxnSpPr>
        <p:spPr>
          <a:xfrm rot="10800000">
            <a:off x="6325295" y="2220148"/>
            <a:ext cx="0" cy="201107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06" name="Google Shape;2706;p23"/>
          <p:cNvCxnSpPr/>
          <p:nvPr/>
        </p:nvCxnSpPr>
        <p:spPr>
          <a:xfrm>
            <a:off x="6325295" y="4231218"/>
            <a:ext cx="2246735"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07" name="Google Shape;2707;p23"/>
          <p:cNvCxnSpPr/>
          <p:nvPr/>
        </p:nvCxnSpPr>
        <p:spPr>
          <a:xfrm flipH="1" rot="10800000">
            <a:off x="6321532" y="2754489"/>
            <a:ext cx="2510142" cy="1472966"/>
          </a:xfrm>
          <a:prstGeom prst="straightConnector1">
            <a:avLst/>
          </a:prstGeom>
          <a:noFill/>
          <a:ln cap="flat" cmpd="sng" w="9525">
            <a:solidFill>
              <a:schemeClr val="accent1"/>
            </a:solidFill>
            <a:prstDash val="solid"/>
            <a:miter lim="800000"/>
            <a:headEnd len="sm" w="sm" type="none"/>
            <a:tailEnd len="med" w="med" type="triangle"/>
          </a:ln>
        </p:spPr>
      </p:cxnSp>
      <p:cxnSp>
        <p:nvCxnSpPr>
          <p:cNvPr id="2708" name="Google Shape;2708;p23"/>
          <p:cNvCxnSpPr/>
          <p:nvPr/>
        </p:nvCxnSpPr>
        <p:spPr>
          <a:xfrm rot="10800000">
            <a:off x="6674904" y="2896432"/>
            <a:ext cx="1272734" cy="377347"/>
          </a:xfrm>
          <a:prstGeom prst="straightConnector1">
            <a:avLst/>
          </a:prstGeom>
          <a:noFill/>
          <a:ln cap="flat" cmpd="sng" w="9525">
            <a:solidFill>
              <a:schemeClr val="accent1"/>
            </a:solidFill>
            <a:prstDash val="solid"/>
            <a:miter lim="800000"/>
            <a:headEnd len="sm" w="sm" type="none"/>
            <a:tailEnd len="med" w="med" type="triangle"/>
          </a:ln>
        </p:spPr>
      </p:cxnSp>
      <p:cxnSp>
        <p:nvCxnSpPr>
          <p:cNvPr id="2709" name="Google Shape;2709;p23"/>
          <p:cNvCxnSpPr/>
          <p:nvPr/>
        </p:nvCxnSpPr>
        <p:spPr>
          <a:xfrm flipH="1" rot="10800000">
            <a:off x="7947638" y="2451636"/>
            <a:ext cx="229281" cy="822142"/>
          </a:xfrm>
          <a:prstGeom prst="straightConnector1">
            <a:avLst/>
          </a:prstGeom>
          <a:noFill/>
          <a:ln cap="flat" cmpd="sng" w="9525">
            <a:solidFill>
              <a:schemeClr val="accent1"/>
            </a:solidFill>
            <a:prstDash val="solid"/>
            <a:miter lim="800000"/>
            <a:headEnd len="sm" w="sm" type="none"/>
            <a:tailEnd len="med" w="med" type="triangle"/>
          </a:ln>
        </p:spPr>
      </p:cxnSp>
      <p:cxnSp>
        <p:nvCxnSpPr>
          <p:cNvPr id="2710" name="Google Shape;2710;p23"/>
          <p:cNvCxnSpPr/>
          <p:nvPr/>
        </p:nvCxnSpPr>
        <p:spPr>
          <a:xfrm flipH="1" rot="10800000">
            <a:off x="7947638" y="2951574"/>
            <a:ext cx="556659" cy="322204"/>
          </a:xfrm>
          <a:prstGeom prst="straightConnector1">
            <a:avLst/>
          </a:prstGeom>
          <a:noFill/>
          <a:ln cap="flat" cmpd="sng" w="9525">
            <a:solidFill>
              <a:schemeClr val="accent1"/>
            </a:solidFill>
            <a:prstDash val="solid"/>
            <a:miter lim="800000"/>
            <a:headEnd len="sm" w="sm" type="none"/>
            <a:tailEnd len="med" w="med" type="triangle"/>
          </a:ln>
        </p:spPr>
      </p:cxnSp>
      <p:cxnSp>
        <p:nvCxnSpPr>
          <p:cNvPr id="2711" name="Google Shape;2711;p23"/>
          <p:cNvCxnSpPr/>
          <p:nvPr/>
        </p:nvCxnSpPr>
        <p:spPr>
          <a:xfrm>
            <a:off x="8176919" y="2451636"/>
            <a:ext cx="327378" cy="520164"/>
          </a:xfrm>
          <a:prstGeom prst="straightConnector1">
            <a:avLst/>
          </a:prstGeom>
          <a:noFill/>
          <a:ln cap="flat" cmpd="sng" w="9525">
            <a:solidFill>
              <a:schemeClr val="dk1"/>
            </a:solidFill>
            <a:prstDash val="dash"/>
            <a:round/>
            <a:headEnd len="sm" w="sm" type="none"/>
            <a:tailEnd len="sm" w="sm" type="none"/>
          </a:ln>
        </p:spPr>
      </p:cxnSp>
      <p:cxnSp>
        <p:nvCxnSpPr>
          <p:cNvPr id="2712" name="Google Shape;2712;p23"/>
          <p:cNvCxnSpPr/>
          <p:nvPr/>
        </p:nvCxnSpPr>
        <p:spPr>
          <a:xfrm rot="10800000">
            <a:off x="7292883" y="2262349"/>
            <a:ext cx="654754" cy="1011429"/>
          </a:xfrm>
          <a:prstGeom prst="straightConnector1">
            <a:avLst/>
          </a:prstGeom>
          <a:noFill/>
          <a:ln cap="flat" cmpd="sng" w="9525">
            <a:solidFill>
              <a:schemeClr val="accent1"/>
            </a:solidFill>
            <a:prstDash val="solid"/>
            <a:miter lim="800000"/>
            <a:headEnd len="sm" w="sm" type="none"/>
            <a:tailEnd len="med" w="med" type="triangle"/>
          </a:ln>
        </p:spPr>
      </p:cxnSp>
      <p:cxnSp>
        <p:nvCxnSpPr>
          <p:cNvPr id="2713" name="Google Shape;2713;p23"/>
          <p:cNvCxnSpPr/>
          <p:nvPr/>
        </p:nvCxnSpPr>
        <p:spPr>
          <a:xfrm rot="10800000">
            <a:off x="7401079" y="2431529"/>
            <a:ext cx="546559" cy="839320"/>
          </a:xfrm>
          <a:prstGeom prst="straightConnector1">
            <a:avLst/>
          </a:prstGeom>
          <a:noFill/>
          <a:ln cap="flat" cmpd="sng" w="9525">
            <a:solidFill>
              <a:schemeClr val="accent1"/>
            </a:solidFill>
            <a:prstDash val="solid"/>
            <a:miter lim="800000"/>
            <a:headEnd len="sm" w="sm" type="none"/>
            <a:tailEnd len="med" w="med" type="triangle"/>
          </a:ln>
        </p:spPr>
      </p:cxnSp>
      <p:cxnSp>
        <p:nvCxnSpPr>
          <p:cNvPr id="2714" name="Google Shape;2714;p23"/>
          <p:cNvCxnSpPr/>
          <p:nvPr/>
        </p:nvCxnSpPr>
        <p:spPr>
          <a:xfrm flipH="1">
            <a:off x="6664541" y="2441288"/>
            <a:ext cx="726860" cy="451381"/>
          </a:xfrm>
          <a:prstGeom prst="straightConnector1">
            <a:avLst/>
          </a:prstGeom>
          <a:noFill/>
          <a:ln cap="flat" cmpd="sng" w="9525">
            <a:solidFill>
              <a:schemeClr val="dk1"/>
            </a:solidFill>
            <a:prstDash val="dash"/>
            <a:round/>
            <a:headEnd len="sm" w="sm" type="none"/>
            <a:tailEnd len="sm" w="sm" type="none"/>
          </a:ln>
        </p:spPr>
      </p:cxnSp>
      <p:cxnSp>
        <p:nvCxnSpPr>
          <p:cNvPr id="2715" name="Google Shape;2715;p23"/>
          <p:cNvCxnSpPr/>
          <p:nvPr/>
        </p:nvCxnSpPr>
        <p:spPr>
          <a:xfrm rot="10800000">
            <a:off x="6664541" y="2892669"/>
            <a:ext cx="519659" cy="835269"/>
          </a:xfrm>
          <a:prstGeom prst="straightConnector1">
            <a:avLst/>
          </a:prstGeom>
          <a:noFill/>
          <a:ln cap="flat" cmpd="sng" w="9525">
            <a:solidFill>
              <a:schemeClr val="dk1"/>
            </a:solidFill>
            <a:prstDash val="dash"/>
            <a:round/>
            <a:headEnd len="sm" w="sm" type="none"/>
            <a:tailEnd len="sm" w="sm" type="none"/>
          </a:ln>
        </p:spPr>
      </p:cxnSp>
      <p:cxnSp>
        <p:nvCxnSpPr>
          <p:cNvPr id="2716" name="Google Shape;2716;p23"/>
          <p:cNvCxnSpPr/>
          <p:nvPr/>
        </p:nvCxnSpPr>
        <p:spPr>
          <a:xfrm rot="10800000">
            <a:off x="7633768" y="2799682"/>
            <a:ext cx="313869" cy="471168"/>
          </a:xfrm>
          <a:prstGeom prst="straightConnector1">
            <a:avLst/>
          </a:prstGeom>
          <a:noFill/>
          <a:ln cap="flat" cmpd="sng" w="9525">
            <a:solidFill>
              <a:schemeClr val="accent1"/>
            </a:solidFill>
            <a:prstDash val="solid"/>
            <a:miter lim="800000"/>
            <a:headEnd len="sm" w="sm" type="none"/>
            <a:tailEnd len="med" w="med" type="triangle"/>
          </a:ln>
        </p:spPr>
      </p:cxnSp>
      <p:sp>
        <p:nvSpPr>
          <p:cNvPr id="2717" name="Google Shape;2717;p23"/>
          <p:cNvSpPr/>
          <p:nvPr/>
        </p:nvSpPr>
        <p:spPr>
          <a:xfrm>
            <a:off x="6458121" y="4112108"/>
            <a:ext cx="147079" cy="234458"/>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2718" name="Google Shape;2718;p23"/>
          <p:cNvSpPr txBox="1"/>
          <p:nvPr/>
        </p:nvSpPr>
        <p:spPr>
          <a:xfrm>
            <a:off x="6089949" y="2072856"/>
            <a:ext cx="2231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y</a:t>
            </a:r>
            <a:endParaRPr sz="1200">
              <a:solidFill>
                <a:schemeClr val="dk2"/>
              </a:solidFill>
              <a:latin typeface="Cambria Math"/>
              <a:ea typeface="Cambria Math"/>
              <a:cs typeface="Cambria Math"/>
              <a:sym typeface="Cambria Math"/>
            </a:endParaRPr>
          </a:p>
        </p:txBody>
      </p:sp>
      <p:sp>
        <p:nvSpPr>
          <p:cNvPr id="2719" name="Google Shape;2719;p23"/>
          <p:cNvSpPr txBox="1"/>
          <p:nvPr/>
        </p:nvSpPr>
        <p:spPr>
          <a:xfrm>
            <a:off x="8510760" y="4145946"/>
            <a:ext cx="22313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x</a:t>
            </a:r>
            <a:endParaRPr sz="1200">
              <a:solidFill>
                <a:schemeClr val="dk2"/>
              </a:solidFill>
              <a:latin typeface="Cambria Math"/>
              <a:ea typeface="Cambria Math"/>
              <a:cs typeface="Cambria Math"/>
              <a:sym typeface="Cambria Math"/>
            </a:endParaRPr>
          </a:p>
        </p:txBody>
      </p:sp>
      <p:sp>
        <p:nvSpPr>
          <p:cNvPr id="2720" name="Google Shape;2720;p23"/>
          <p:cNvSpPr/>
          <p:nvPr/>
        </p:nvSpPr>
        <p:spPr>
          <a:xfrm>
            <a:off x="6299101" y="4205024"/>
            <a:ext cx="52387" cy="52387"/>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721" name="Google Shape;2721;p23"/>
          <p:cNvSpPr txBox="1"/>
          <p:nvPr/>
        </p:nvSpPr>
        <p:spPr>
          <a:xfrm>
            <a:off x="6609409" y="4015049"/>
            <a:ext cx="170175" cy="184666"/>
          </a:xfrm>
          <a:prstGeom prst="rect">
            <a:avLst/>
          </a:prstGeom>
          <a:blipFill rotWithShape="1">
            <a:blip r:embed="rId5">
              <a:alphaModFix/>
            </a:blip>
            <a:stretch>
              <a:fillRect b="-26665" l="-17854" r="-1428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2722" name="Google Shape;2722;p23"/>
          <p:cNvCxnSpPr/>
          <p:nvPr/>
        </p:nvCxnSpPr>
        <p:spPr>
          <a:xfrm flipH="1">
            <a:off x="7189408" y="3279212"/>
            <a:ext cx="757285" cy="443266"/>
          </a:xfrm>
          <a:prstGeom prst="straightConnector1">
            <a:avLst/>
          </a:prstGeom>
          <a:noFill/>
          <a:ln cap="flat" cmpd="sng" w="9525">
            <a:solidFill>
              <a:schemeClr val="accent1"/>
            </a:solidFill>
            <a:prstDash val="solid"/>
            <a:miter lim="800000"/>
            <a:headEnd len="sm" w="sm" type="none"/>
            <a:tailEnd len="med" w="med" type="triangle"/>
          </a:ln>
        </p:spPr>
      </p:cxnSp>
      <p:sp>
        <p:nvSpPr>
          <p:cNvPr id="2723" name="Google Shape;2723;p23"/>
          <p:cNvSpPr/>
          <p:nvPr/>
        </p:nvSpPr>
        <p:spPr>
          <a:xfrm>
            <a:off x="7921443" y="3244654"/>
            <a:ext cx="52387" cy="52387"/>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2724" name="Google Shape;2724;p23"/>
          <p:cNvSpPr txBox="1"/>
          <p:nvPr/>
        </p:nvSpPr>
        <p:spPr>
          <a:xfrm>
            <a:off x="7969124" y="3230972"/>
            <a:ext cx="197875" cy="184666"/>
          </a:xfrm>
          <a:prstGeom prst="rect">
            <a:avLst/>
          </a:prstGeom>
          <a:blipFill rotWithShape="1">
            <a:blip r:embed="rId6">
              <a:alphaModFix/>
            </a:blip>
            <a:stretch>
              <a:fillRect b="-9998" l="-15151" r="-908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25" name="Google Shape;2725;p23"/>
          <p:cNvSpPr txBox="1"/>
          <p:nvPr/>
        </p:nvSpPr>
        <p:spPr>
          <a:xfrm>
            <a:off x="7087154" y="3071532"/>
            <a:ext cx="151388" cy="184666"/>
          </a:xfrm>
          <a:prstGeom prst="rect">
            <a:avLst/>
          </a:prstGeom>
          <a:blipFill rotWithShape="1">
            <a:blip r:embed="rId7">
              <a:alphaModFix/>
            </a:blip>
            <a:stretch>
              <a:fillRect b="0" l="-12499" r="-3333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26" name="Google Shape;2726;p23"/>
          <p:cNvSpPr txBox="1"/>
          <p:nvPr/>
        </p:nvSpPr>
        <p:spPr>
          <a:xfrm>
            <a:off x="6783383" y="3566909"/>
            <a:ext cx="103140" cy="184666"/>
          </a:xfrm>
          <a:prstGeom prst="rect">
            <a:avLst/>
          </a:prstGeom>
          <a:blipFill rotWithShape="1">
            <a:blip r:embed="rId8">
              <a:alphaModFix/>
            </a:blip>
            <a:stretch>
              <a:fillRect b="-3331" l="-35293" r="-2352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27" name="Google Shape;2727;p23"/>
          <p:cNvSpPr txBox="1"/>
          <p:nvPr/>
        </p:nvSpPr>
        <p:spPr>
          <a:xfrm>
            <a:off x="7390367" y="3587205"/>
            <a:ext cx="227498" cy="184666"/>
          </a:xfrm>
          <a:prstGeom prst="rect">
            <a:avLst/>
          </a:prstGeom>
          <a:blipFill rotWithShape="1">
            <a:blip r:embed="rId9">
              <a:alphaModFix/>
            </a:blip>
            <a:stretch>
              <a:fillRect b="-9675" l="-526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28" name="Google Shape;2728;p23"/>
          <p:cNvSpPr txBox="1"/>
          <p:nvPr/>
        </p:nvSpPr>
        <p:spPr>
          <a:xfrm>
            <a:off x="7275029" y="2527435"/>
            <a:ext cx="251992" cy="201209"/>
          </a:xfrm>
          <a:prstGeom prst="rect">
            <a:avLst/>
          </a:prstGeom>
          <a:blipFill rotWithShape="1">
            <a:blip r:embed="rId10">
              <a:alphaModFix/>
            </a:blip>
            <a:stretch>
              <a:fillRect b="-21209" l="-4761" r="-237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29" name="Google Shape;2729;p23"/>
          <p:cNvSpPr txBox="1"/>
          <p:nvPr/>
        </p:nvSpPr>
        <p:spPr>
          <a:xfrm>
            <a:off x="7729527" y="2717932"/>
            <a:ext cx="241348" cy="201209"/>
          </a:xfrm>
          <a:prstGeom prst="rect">
            <a:avLst/>
          </a:prstGeom>
          <a:blipFill rotWithShape="1">
            <a:blip r:embed="rId11">
              <a:alphaModFix/>
            </a:blip>
            <a:stretch>
              <a:fillRect b="-21209" l="-7499" r="-499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30" name="Google Shape;2730;p23"/>
          <p:cNvSpPr txBox="1"/>
          <p:nvPr/>
        </p:nvSpPr>
        <p:spPr>
          <a:xfrm>
            <a:off x="8108309" y="2573815"/>
            <a:ext cx="150490" cy="184666"/>
          </a:xfrm>
          <a:prstGeom prst="rect">
            <a:avLst/>
          </a:prstGeom>
          <a:blipFill rotWithShape="1">
            <a:blip r:embed="rId12">
              <a:alphaModFix/>
            </a:blip>
            <a:stretch>
              <a:fillRect b="0" l="-7999" r="-2799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31" name="Google Shape;2731;p23"/>
          <p:cNvSpPr txBox="1"/>
          <p:nvPr/>
        </p:nvSpPr>
        <p:spPr>
          <a:xfrm>
            <a:off x="8288522" y="3029763"/>
            <a:ext cx="216854" cy="184666"/>
          </a:xfrm>
          <a:prstGeom prst="rect">
            <a:avLst/>
          </a:prstGeom>
          <a:blipFill rotWithShape="1">
            <a:blip r:embed="rId13">
              <a:alphaModFix/>
            </a:blip>
            <a:stretch>
              <a:fillRect b="-13332" l="-8568" r="-2854"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32" name="Google Shape;2732;p23"/>
          <p:cNvSpPr txBox="1"/>
          <p:nvPr/>
        </p:nvSpPr>
        <p:spPr>
          <a:xfrm>
            <a:off x="8797369" y="2815629"/>
            <a:ext cx="139782" cy="184666"/>
          </a:xfrm>
          <a:prstGeom prst="rect">
            <a:avLst/>
          </a:prstGeom>
          <a:blipFill rotWithShape="1">
            <a:blip r:embed="rId14">
              <a:alphaModFix/>
            </a:blip>
            <a:stretch>
              <a:fillRect b="0" l="-8695" r="-3912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33" name="Google Shape;2733;p23"/>
          <p:cNvSpPr txBox="1"/>
          <p:nvPr/>
        </p:nvSpPr>
        <p:spPr>
          <a:xfrm>
            <a:off x="7371636" y="2220148"/>
            <a:ext cx="170175" cy="184666"/>
          </a:xfrm>
          <a:prstGeom prst="rect">
            <a:avLst/>
          </a:prstGeom>
          <a:blipFill rotWithShape="1">
            <a:blip r:embed="rId15">
              <a:alphaModFix/>
            </a:blip>
            <a:stretch>
              <a:fillRect b="-26665" l="-17855" r="-3571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734" name="Google Shape;2734;p23"/>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23</a:t>
            </a:r>
            <a:endParaRPr/>
          </a:p>
        </p:txBody>
      </p:sp>
      <p:sp>
        <p:nvSpPr>
          <p:cNvPr id="2735" name="Google Shape;2735;p23"/>
          <p:cNvSpPr txBox="1"/>
          <p:nvPr/>
        </p:nvSpPr>
        <p:spPr>
          <a:xfrm>
            <a:off x="6719883" y="750100"/>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(28)</a:t>
            </a:r>
            <a:endParaRPr sz="1350">
              <a:solidFill>
                <a:schemeClr val="dk2"/>
              </a:solidFill>
              <a:latin typeface="Calibri"/>
              <a:ea typeface="Calibri"/>
              <a:cs typeface="Calibri"/>
              <a:sym typeface="Calibri"/>
            </a:endParaRPr>
          </a:p>
        </p:txBody>
      </p:sp>
      <p:sp>
        <p:nvSpPr>
          <p:cNvPr id="2736" name="Google Shape;2736;p23"/>
          <p:cNvSpPr txBox="1"/>
          <p:nvPr/>
        </p:nvSpPr>
        <p:spPr>
          <a:xfrm>
            <a:off x="6728771" y="1327613"/>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(29)</a:t>
            </a:r>
            <a:endParaRPr sz="1350">
              <a:solidFill>
                <a:schemeClr val="dk2"/>
              </a:solidFill>
              <a:latin typeface="Calibri"/>
              <a:ea typeface="Calibri"/>
              <a:cs typeface="Calibri"/>
              <a:sym typeface="Calibri"/>
            </a:endParaRPr>
          </a:p>
        </p:txBody>
      </p:sp>
      <p:sp>
        <p:nvSpPr>
          <p:cNvPr id="2737" name="Google Shape;2737;p23"/>
          <p:cNvSpPr txBox="1"/>
          <p:nvPr/>
        </p:nvSpPr>
        <p:spPr>
          <a:xfrm>
            <a:off x="5108486" y="2599582"/>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(30)</a:t>
            </a:r>
            <a:endParaRPr sz="1350">
              <a:solidFill>
                <a:schemeClr val="dk2"/>
              </a:solidFill>
              <a:latin typeface="Calibri"/>
              <a:ea typeface="Calibri"/>
              <a:cs typeface="Calibri"/>
              <a:sym typeface="Calibri"/>
            </a:endParaRPr>
          </a:p>
        </p:txBody>
      </p:sp>
      <p:sp>
        <p:nvSpPr>
          <p:cNvPr id="2738" name="Google Shape;2738;p23"/>
          <p:cNvSpPr txBox="1"/>
          <p:nvPr/>
        </p:nvSpPr>
        <p:spPr>
          <a:xfrm>
            <a:off x="5108486" y="3317319"/>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(31)</a:t>
            </a:r>
            <a:endParaRPr sz="1350">
              <a:solidFill>
                <a:schemeClr val="dk2"/>
              </a:solidFill>
              <a:latin typeface="Calibri"/>
              <a:ea typeface="Calibri"/>
              <a:cs typeface="Calibri"/>
              <a:sym typeface="Calibri"/>
            </a:endParaRPr>
          </a:p>
        </p:txBody>
      </p:sp>
      <p:sp>
        <p:nvSpPr>
          <p:cNvPr id="2739" name="Google Shape;2739;p23"/>
          <p:cNvSpPr txBox="1"/>
          <p:nvPr/>
        </p:nvSpPr>
        <p:spPr>
          <a:xfrm>
            <a:off x="6811767" y="4318653"/>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12</a:t>
            </a:r>
            <a:endParaRPr sz="135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24"/>
          <p:cNvSpPr/>
          <p:nvPr/>
        </p:nvSpPr>
        <p:spPr>
          <a:xfrm>
            <a:off x="853660" y="512855"/>
            <a:ext cx="6631114" cy="8672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2745" name="Google Shape;2745;p24"/>
          <p:cNvGrpSpPr/>
          <p:nvPr/>
        </p:nvGrpSpPr>
        <p:grpSpPr>
          <a:xfrm rot="-8893691">
            <a:off x="-56696" y="4923371"/>
            <a:ext cx="4339322" cy="2704998"/>
            <a:chOff x="1869557" y="2557941"/>
            <a:chExt cx="2518825" cy="1570157"/>
          </a:xfrm>
        </p:grpSpPr>
        <p:sp>
          <p:nvSpPr>
            <p:cNvPr id="2746" name="Google Shape;2746;p24"/>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47" name="Google Shape;2747;p24"/>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48" name="Google Shape;2748;p24"/>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49" name="Google Shape;2749;p24"/>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0" name="Google Shape;2750;p24"/>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51" name="Google Shape;2751;p24"/>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2" name="Google Shape;2752;p24"/>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3" name="Google Shape;2753;p24"/>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4" name="Google Shape;2754;p24"/>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5" name="Google Shape;2755;p24"/>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6" name="Google Shape;2756;p24"/>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7" name="Google Shape;2757;p24"/>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8" name="Google Shape;2758;p24"/>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59" name="Google Shape;2759;p24"/>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0" name="Google Shape;2760;p24"/>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1" name="Google Shape;2761;p24"/>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2" name="Google Shape;2762;p24"/>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3" name="Google Shape;2763;p24"/>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4" name="Google Shape;2764;p24"/>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65" name="Google Shape;2765;p24"/>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66" name="Google Shape;2766;p24"/>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7" name="Google Shape;2767;p24"/>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68" name="Google Shape;2768;p24"/>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69" name="Google Shape;2769;p24"/>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0" name="Google Shape;2770;p24"/>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71" name="Google Shape;2771;p24"/>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2" name="Google Shape;2772;p24"/>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3" name="Google Shape;2773;p24"/>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74" name="Google Shape;2774;p24"/>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5" name="Google Shape;2775;p24"/>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6" name="Google Shape;2776;p24"/>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7" name="Google Shape;2777;p24"/>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8" name="Google Shape;2778;p24"/>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79" name="Google Shape;2779;p24"/>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0" name="Google Shape;2780;p24"/>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1" name="Google Shape;2781;p24"/>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2" name="Google Shape;2782;p24"/>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3" name="Google Shape;2783;p24"/>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4" name="Google Shape;2784;p24"/>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5" name="Google Shape;2785;p24"/>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6" name="Google Shape;2786;p24"/>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87" name="Google Shape;2787;p24"/>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8" name="Google Shape;2788;p24"/>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89" name="Google Shape;2789;p24"/>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0" name="Google Shape;2790;p24"/>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1" name="Google Shape;2791;p24"/>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92" name="Google Shape;2792;p24"/>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3" name="Google Shape;2793;p24"/>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4" name="Google Shape;2794;p24"/>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5" name="Google Shape;2795;p24"/>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96" name="Google Shape;2796;p24"/>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7" name="Google Shape;2797;p24"/>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798" name="Google Shape;2798;p24"/>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799" name="Google Shape;2799;p24"/>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0" name="Google Shape;2800;p24"/>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1" name="Google Shape;2801;p24"/>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2" name="Google Shape;2802;p24"/>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3" name="Google Shape;2803;p24"/>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4" name="Google Shape;2804;p24"/>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2805" name="Google Shape;2805;p24"/>
          <p:cNvGrpSpPr/>
          <p:nvPr/>
        </p:nvGrpSpPr>
        <p:grpSpPr>
          <a:xfrm rot="-7815727">
            <a:off x="7287532" y="-803071"/>
            <a:ext cx="4339322" cy="2704998"/>
            <a:chOff x="1869557" y="2557941"/>
            <a:chExt cx="2518825" cy="1570157"/>
          </a:xfrm>
        </p:grpSpPr>
        <p:sp>
          <p:nvSpPr>
            <p:cNvPr id="2806" name="Google Shape;2806;p24"/>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7" name="Google Shape;2807;p24"/>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8" name="Google Shape;2808;p24"/>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09" name="Google Shape;2809;p24"/>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0" name="Google Shape;2810;p24"/>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11" name="Google Shape;2811;p24"/>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2" name="Google Shape;2812;p24"/>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3" name="Google Shape;2813;p24"/>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4" name="Google Shape;2814;p24"/>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5" name="Google Shape;2815;p24"/>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6" name="Google Shape;2816;p24"/>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7" name="Google Shape;2817;p24"/>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8" name="Google Shape;2818;p24"/>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19" name="Google Shape;2819;p24"/>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0" name="Google Shape;2820;p24"/>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1" name="Google Shape;2821;p24"/>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2" name="Google Shape;2822;p24"/>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3" name="Google Shape;2823;p24"/>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4" name="Google Shape;2824;p24"/>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25" name="Google Shape;2825;p24"/>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26" name="Google Shape;2826;p24"/>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7" name="Google Shape;2827;p24"/>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28" name="Google Shape;2828;p24"/>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29" name="Google Shape;2829;p24"/>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0" name="Google Shape;2830;p24"/>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31" name="Google Shape;2831;p24"/>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2" name="Google Shape;2832;p24"/>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3" name="Google Shape;2833;p24"/>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34" name="Google Shape;2834;p24"/>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5" name="Google Shape;2835;p24"/>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6" name="Google Shape;2836;p24"/>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7" name="Google Shape;2837;p24"/>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8" name="Google Shape;2838;p24"/>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39" name="Google Shape;2839;p24"/>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0" name="Google Shape;2840;p24"/>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1" name="Google Shape;2841;p24"/>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2" name="Google Shape;2842;p24"/>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3" name="Google Shape;2843;p24"/>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4" name="Google Shape;2844;p24"/>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5" name="Google Shape;2845;p24"/>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6" name="Google Shape;2846;p24"/>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47" name="Google Shape;2847;p24"/>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8" name="Google Shape;2848;p24"/>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49" name="Google Shape;2849;p24"/>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0" name="Google Shape;2850;p24"/>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1" name="Google Shape;2851;p24"/>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52" name="Google Shape;2852;p24"/>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3" name="Google Shape;2853;p24"/>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4" name="Google Shape;2854;p24"/>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5" name="Google Shape;2855;p24"/>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56" name="Google Shape;2856;p24"/>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7" name="Google Shape;2857;p24"/>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58" name="Google Shape;2858;p24"/>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59" name="Google Shape;2859;p24"/>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60" name="Google Shape;2860;p24"/>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61" name="Google Shape;2861;p24"/>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62" name="Google Shape;2862;p24"/>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63" name="Google Shape;2863;p24"/>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64" name="Google Shape;2864;p24"/>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2865" name="Google Shape;2865;p24"/>
          <p:cNvSpPr/>
          <p:nvPr/>
        </p:nvSpPr>
        <p:spPr>
          <a:xfrm>
            <a:off x="853660" y="1525571"/>
            <a:ext cx="6631114" cy="10221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866" name="Google Shape;2866;p24"/>
          <p:cNvSpPr/>
          <p:nvPr/>
        </p:nvSpPr>
        <p:spPr>
          <a:xfrm>
            <a:off x="897104" y="2599725"/>
            <a:ext cx="6631114" cy="7496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2867" name="Google Shape;2867;p24"/>
          <p:cNvGrpSpPr/>
          <p:nvPr/>
        </p:nvGrpSpPr>
        <p:grpSpPr>
          <a:xfrm rot="7825867">
            <a:off x="6830340" y="3721362"/>
            <a:ext cx="4339322" cy="2704998"/>
            <a:chOff x="1869557" y="2557941"/>
            <a:chExt cx="2518825" cy="1570157"/>
          </a:xfrm>
        </p:grpSpPr>
        <p:sp>
          <p:nvSpPr>
            <p:cNvPr id="2868" name="Google Shape;2868;p24"/>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69" name="Google Shape;2869;p24"/>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0" name="Google Shape;2870;p24"/>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1" name="Google Shape;2871;p24"/>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2" name="Google Shape;2872;p24"/>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73" name="Google Shape;2873;p24"/>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4" name="Google Shape;2874;p24"/>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5" name="Google Shape;2875;p24"/>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6" name="Google Shape;2876;p24"/>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7" name="Google Shape;2877;p24"/>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8" name="Google Shape;2878;p24"/>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79" name="Google Shape;2879;p24"/>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0" name="Google Shape;2880;p24"/>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1" name="Google Shape;2881;p24"/>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2" name="Google Shape;2882;p24"/>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3" name="Google Shape;2883;p24"/>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4" name="Google Shape;2884;p24"/>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5" name="Google Shape;2885;p24"/>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6" name="Google Shape;2886;p24"/>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87" name="Google Shape;2887;p24"/>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88" name="Google Shape;2888;p24"/>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89" name="Google Shape;2889;p24"/>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0" name="Google Shape;2890;p24"/>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91" name="Google Shape;2891;p24"/>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2" name="Google Shape;2892;p24"/>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93" name="Google Shape;2893;p24"/>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4" name="Google Shape;2894;p24"/>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5" name="Google Shape;2895;p24"/>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896" name="Google Shape;2896;p24"/>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7" name="Google Shape;2897;p24"/>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8" name="Google Shape;2898;p24"/>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899" name="Google Shape;2899;p24"/>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0" name="Google Shape;2900;p24"/>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1" name="Google Shape;2901;p24"/>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2" name="Google Shape;2902;p24"/>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3" name="Google Shape;2903;p24"/>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4" name="Google Shape;2904;p24"/>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5" name="Google Shape;2905;p24"/>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6" name="Google Shape;2906;p24"/>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7" name="Google Shape;2907;p24"/>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08" name="Google Shape;2908;p24"/>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09" name="Google Shape;2909;p24"/>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0" name="Google Shape;2910;p24"/>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1" name="Google Shape;2911;p24"/>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2" name="Google Shape;2912;p24"/>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3" name="Google Shape;2913;p24"/>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14" name="Google Shape;2914;p24"/>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5" name="Google Shape;2915;p24"/>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6" name="Google Shape;2916;p24"/>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7" name="Google Shape;2917;p24"/>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18" name="Google Shape;2918;p24"/>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19" name="Google Shape;2919;p24"/>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20" name="Google Shape;2920;p24"/>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21" name="Google Shape;2921;p24"/>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22" name="Google Shape;2922;p24"/>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23" name="Google Shape;2923;p24"/>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24" name="Google Shape;2924;p24"/>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25" name="Google Shape;2925;p24"/>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26" name="Google Shape;2926;p24"/>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2927" name="Google Shape;2927;p24"/>
          <p:cNvSpPr/>
          <p:nvPr/>
        </p:nvSpPr>
        <p:spPr>
          <a:xfrm>
            <a:off x="2879937" y="3388334"/>
            <a:ext cx="2881045" cy="6726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928" name="Google Shape;2928;p24"/>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24</a:t>
            </a:r>
            <a:endParaRPr/>
          </a:p>
        </p:txBody>
      </p:sp>
      <p:sp>
        <p:nvSpPr>
          <p:cNvPr id="2929" name="Google Shape;2929;p24"/>
          <p:cNvSpPr txBox="1"/>
          <p:nvPr/>
        </p:nvSpPr>
        <p:spPr>
          <a:xfrm>
            <a:off x="6475538" y="1034179"/>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(32)</a:t>
            </a:r>
            <a:endParaRPr sz="1350">
              <a:solidFill>
                <a:schemeClr val="dk2"/>
              </a:solidFill>
              <a:latin typeface="Calibri"/>
              <a:ea typeface="Calibri"/>
              <a:cs typeface="Calibri"/>
              <a:sym typeface="Calibri"/>
            </a:endParaRPr>
          </a:p>
        </p:txBody>
      </p:sp>
      <p:sp>
        <p:nvSpPr>
          <p:cNvPr id="2930" name="Google Shape;2930;p24"/>
          <p:cNvSpPr txBox="1"/>
          <p:nvPr/>
        </p:nvSpPr>
        <p:spPr>
          <a:xfrm>
            <a:off x="6475538" y="1948879"/>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(33)</a:t>
            </a:r>
            <a:endParaRPr sz="1350">
              <a:solidFill>
                <a:schemeClr val="dk2"/>
              </a:solidFill>
              <a:latin typeface="Calibri"/>
              <a:ea typeface="Calibri"/>
              <a:cs typeface="Calibri"/>
              <a:sym typeface="Calibri"/>
            </a:endParaRPr>
          </a:p>
        </p:txBody>
      </p:sp>
      <p:sp>
        <p:nvSpPr>
          <p:cNvPr id="2931" name="Google Shape;2931;p24"/>
          <p:cNvSpPr txBox="1"/>
          <p:nvPr/>
        </p:nvSpPr>
        <p:spPr>
          <a:xfrm>
            <a:off x="6475538" y="3688333"/>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(33)</a:t>
            </a:r>
            <a:endParaRPr sz="1350">
              <a:solidFill>
                <a:schemeClr val="dk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grpSp>
        <p:nvGrpSpPr>
          <p:cNvPr id="2936" name="Google Shape;2936;p25"/>
          <p:cNvGrpSpPr/>
          <p:nvPr/>
        </p:nvGrpSpPr>
        <p:grpSpPr>
          <a:xfrm rot="-5400000">
            <a:off x="6572138" y="2354126"/>
            <a:ext cx="3326038" cy="2290111"/>
            <a:chOff x="4388382" y="2566254"/>
            <a:chExt cx="2271478" cy="1564004"/>
          </a:xfrm>
        </p:grpSpPr>
        <p:sp>
          <p:nvSpPr>
            <p:cNvPr id="2937" name="Google Shape;2937;p2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38" name="Google Shape;2938;p2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39" name="Google Shape;2939;p2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40" name="Google Shape;2940;p2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41" name="Google Shape;2941;p2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42" name="Google Shape;2942;p2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43" name="Google Shape;2943;p2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44" name="Google Shape;2944;p2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45" name="Google Shape;2945;p2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46" name="Google Shape;2946;p2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47" name="Google Shape;2947;p2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48" name="Google Shape;2948;p2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49" name="Google Shape;2949;p2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0" name="Google Shape;2950;p2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1" name="Google Shape;2951;p2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2" name="Google Shape;2952;p2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3" name="Google Shape;2953;p2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4" name="Google Shape;2954;p2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5" name="Google Shape;2955;p2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6" name="Google Shape;2956;p2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7" name="Google Shape;2957;p2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8" name="Google Shape;2958;p2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59" name="Google Shape;2959;p2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60" name="Google Shape;2960;p2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1" name="Google Shape;2961;p2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2" name="Google Shape;2962;p2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3" name="Google Shape;2963;p2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4" name="Google Shape;2964;p2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65" name="Google Shape;2965;p2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6" name="Google Shape;2966;p2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7" name="Google Shape;2967;p2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8" name="Google Shape;2968;p2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69" name="Google Shape;2969;p2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0" name="Google Shape;2970;p2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1" name="Google Shape;2971;p2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72" name="Google Shape;2972;p2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3" name="Google Shape;2973;p2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4" name="Google Shape;2974;p2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5" name="Google Shape;2975;p2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6" name="Google Shape;2976;p2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7" name="Google Shape;2977;p2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8" name="Google Shape;2978;p2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79" name="Google Shape;2979;p2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80" name="Google Shape;2980;p2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81" name="Google Shape;2981;p2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82" name="Google Shape;2982;p2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83" name="Google Shape;2983;p2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84" name="Google Shape;2984;p2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85" name="Google Shape;2985;p2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86" name="Google Shape;2986;p2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87" name="Google Shape;2987;p2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88" name="Google Shape;2988;p2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2989" name="Google Shape;2989;p2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90" name="Google Shape;2990;p2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2991" name="Google Shape;2991;p2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2992" name="Google Shape;2992;p25"/>
          <p:cNvSpPr/>
          <p:nvPr/>
        </p:nvSpPr>
        <p:spPr>
          <a:xfrm>
            <a:off x="801395" y="861365"/>
            <a:ext cx="6516452" cy="1015663"/>
          </a:xfrm>
          <a:prstGeom prst="rect">
            <a:avLst/>
          </a:prstGeom>
          <a:blipFill rotWithShape="1">
            <a:blip r:embed="rId3">
              <a:alphaModFix/>
            </a:blip>
            <a:stretch>
              <a:fillRect b="-3591" l="0" r="-93"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993" name="Google Shape;2993;p25"/>
          <p:cNvSpPr/>
          <p:nvPr/>
        </p:nvSpPr>
        <p:spPr>
          <a:xfrm>
            <a:off x="1830952" y="2013399"/>
            <a:ext cx="4572000" cy="6927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994" name="Google Shape;2994;p25"/>
          <p:cNvSpPr/>
          <p:nvPr/>
        </p:nvSpPr>
        <p:spPr>
          <a:xfrm>
            <a:off x="801395" y="2856864"/>
            <a:ext cx="663111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Уравнения для обратного перехода будут следующими:</a:t>
            </a:r>
            <a:endParaRPr/>
          </a:p>
        </p:txBody>
      </p:sp>
      <p:sp>
        <p:nvSpPr>
          <p:cNvPr id="2995" name="Google Shape;2995;p25"/>
          <p:cNvSpPr/>
          <p:nvPr/>
        </p:nvSpPr>
        <p:spPr>
          <a:xfrm>
            <a:off x="1830952" y="3196743"/>
            <a:ext cx="4572000" cy="9765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2996" name="Google Shape;2996;p25"/>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25</a:t>
            </a:r>
            <a:endParaRPr/>
          </a:p>
        </p:txBody>
      </p:sp>
      <p:sp>
        <p:nvSpPr>
          <p:cNvPr id="2997" name="Google Shape;2997;p25"/>
          <p:cNvSpPr txBox="1"/>
          <p:nvPr/>
        </p:nvSpPr>
        <p:spPr>
          <a:xfrm>
            <a:off x="5388418" y="2105853"/>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(34,35)</a:t>
            </a:r>
            <a:endParaRPr sz="1350">
              <a:solidFill>
                <a:schemeClr val="dk2"/>
              </a:solidFill>
              <a:latin typeface="Calibri"/>
              <a:ea typeface="Calibri"/>
              <a:cs typeface="Calibri"/>
              <a:sym typeface="Calibri"/>
            </a:endParaRPr>
          </a:p>
        </p:txBody>
      </p:sp>
      <p:sp>
        <p:nvSpPr>
          <p:cNvPr id="2998" name="Google Shape;2998;p25"/>
          <p:cNvSpPr txBox="1"/>
          <p:nvPr/>
        </p:nvSpPr>
        <p:spPr>
          <a:xfrm>
            <a:off x="5388418" y="3502706"/>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(36,37)</a:t>
            </a:r>
            <a:endParaRPr sz="1350">
              <a:solidFill>
                <a:schemeClr val="dk2"/>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2" name="Shape 3002"/>
        <p:cNvGrpSpPr/>
        <p:nvPr/>
      </p:nvGrpSpPr>
      <p:grpSpPr>
        <a:xfrm>
          <a:off x="0" y="0"/>
          <a:ext cx="0" cy="0"/>
          <a:chOff x="0" y="0"/>
          <a:chExt cx="0" cy="0"/>
        </a:xfrm>
      </p:grpSpPr>
      <p:sp>
        <p:nvSpPr>
          <p:cNvPr id="3003" name="Google Shape;3003;p26"/>
          <p:cNvSpPr/>
          <p:nvPr/>
        </p:nvSpPr>
        <p:spPr>
          <a:xfrm>
            <a:off x="801395" y="1097741"/>
            <a:ext cx="6501063"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200">
                <a:solidFill>
                  <a:schemeClr val="dk2"/>
                </a:solidFill>
                <a:latin typeface="Cambria Math"/>
                <a:ea typeface="Cambria Math"/>
                <a:cs typeface="Cambria Math"/>
                <a:sym typeface="Cambria Math"/>
              </a:rPr>
              <a:t>Единичные векторы, образующие векторный базис полярной и декартовой систем координат, связаны зависимостями </a:t>
            </a:r>
            <a:endParaRPr/>
          </a:p>
        </p:txBody>
      </p:sp>
      <p:sp>
        <p:nvSpPr>
          <p:cNvPr id="3004" name="Google Shape;3004;p26"/>
          <p:cNvSpPr txBox="1"/>
          <p:nvPr/>
        </p:nvSpPr>
        <p:spPr>
          <a:xfrm>
            <a:off x="1889113" y="1584171"/>
            <a:ext cx="4455678" cy="4185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005" name="Google Shape;3005;p26"/>
          <p:cNvSpPr/>
          <p:nvPr/>
        </p:nvSpPr>
        <p:spPr>
          <a:xfrm>
            <a:off x="801395" y="2052975"/>
            <a:ext cx="85214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Так что </a:t>
            </a:r>
            <a:endParaRPr/>
          </a:p>
        </p:txBody>
      </p:sp>
      <p:sp>
        <p:nvSpPr>
          <p:cNvPr id="3006" name="Google Shape;3006;p26"/>
          <p:cNvSpPr txBox="1"/>
          <p:nvPr/>
        </p:nvSpPr>
        <p:spPr>
          <a:xfrm>
            <a:off x="1889113" y="2329974"/>
            <a:ext cx="4455678" cy="431913"/>
          </a:xfrm>
          <a:prstGeom prst="rect">
            <a:avLst/>
          </a:prstGeom>
          <a:blipFill rotWithShape="1">
            <a:blip r:embed="rId3">
              <a:alphaModFix/>
            </a:blip>
            <a:stretch>
              <a:fillRect b="-704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007" name="Google Shape;3007;p26"/>
          <p:cNvSpPr txBox="1"/>
          <p:nvPr/>
        </p:nvSpPr>
        <p:spPr>
          <a:xfrm>
            <a:off x="1889113" y="2829846"/>
            <a:ext cx="4455678" cy="4215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008" name="Google Shape;3008;p26"/>
          <p:cNvSpPr/>
          <p:nvPr/>
        </p:nvSpPr>
        <p:spPr>
          <a:xfrm>
            <a:off x="801395" y="3319395"/>
            <a:ext cx="5897855"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200">
                <a:solidFill>
                  <a:schemeClr val="dk2"/>
                </a:solidFill>
                <a:latin typeface="Cambria Math"/>
                <a:ea typeface="Cambria Math"/>
                <a:cs typeface="Cambria Math"/>
                <a:sym typeface="Cambria Math"/>
              </a:rPr>
              <a:t>Несложно получить и обратные выражения для проекций скорости и ускорения точки на оси системы координат через их проекции на оси полярной системы координат </a:t>
            </a:r>
            <a:endParaRPr/>
          </a:p>
        </p:txBody>
      </p:sp>
      <p:grpSp>
        <p:nvGrpSpPr>
          <p:cNvPr id="3009" name="Google Shape;3009;p26"/>
          <p:cNvGrpSpPr/>
          <p:nvPr/>
        </p:nvGrpSpPr>
        <p:grpSpPr>
          <a:xfrm rot="9656946">
            <a:off x="-1538029" y="-1918558"/>
            <a:ext cx="4339322" cy="2704998"/>
            <a:chOff x="1869557" y="2557941"/>
            <a:chExt cx="2518825" cy="1570157"/>
          </a:xfrm>
        </p:grpSpPr>
        <p:sp>
          <p:nvSpPr>
            <p:cNvPr id="3010" name="Google Shape;3010;p26"/>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1" name="Google Shape;3011;p26"/>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2" name="Google Shape;3012;p26"/>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3" name="Google Shape;3013;p26"/>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4" name="Google Shape;3014;p26"/>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15" name="Google Shape;3015;p26"/>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6" name="Google Shape;3016;p26"/>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7" name="Google Shape;3017;p26"/>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8" name="Google Shape;3018;p26"/>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19" name="Google Shape;3019;p26"/>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0" name="Google Shape;3020;p26"/>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1" name="Google Shape;3021;p26"/>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2" name="Google Shape;3022;p26"/>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3" name="Google Shape;3023;p26"/>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4" name="Google Shape;3024;p26"/>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5" name="Google Shape;3025;p26"/>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6" name="Google Shape;3026;p26"/>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7" name="Google Shape;3027;p26"/>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28" name="Google Shape;3028;p26"/>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29" name="Google Shape;3029;p26"/>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30" name="Google Shape;3030;p26"/>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31" name="Google Shape;3031;p26"/>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32" name="Google Shape;3032;p26"/>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33" name="Google Shape;3033;p26"/>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34" name="Google Shape;3034;p26"/>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35" name="Google Shape;3035;p26"/>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36" name="Google Shape;3036;p26"/>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37" name="Google Shape;3037;p26"/>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38" name="Google Shape;3038;p26"/>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39" name="Google Shape;3039;p26"/>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0" name="Google Shape;3040;p26"/>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1" name="Google Shape;3041;p26"/>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2" name="Google Shape;3042;p26"/>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3" name="Google Shape;3043;p26"/>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4" name="Google Shape;3044;p26"/>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5" name="Google Shape;3045;p26"/>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6" name="Google Shape;3046;p26"/>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7" name="Google Shape;3047;p26"/>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8" name="Google Shape;3048;p26"/>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49" name="Google Shape;3049;p26"/>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0" name="Google Shape;3050;p26"/>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51" name="Google Shape;3051;p26"/>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2" name="Google Shape;3052;p26"/>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3" name="Google Shape;3053;p26"/>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4" name="Google Shape;3054;p26"/>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5" name="Google Shape;3055;p26"/>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56" name="Google Shape;3056;p26"/>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7" name="Google Shape;3057;p26"/>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8" name="Google Shape;3058;p26"/>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59" name="Google Shape;3059;p26"/>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60" name="Google Shape;3060;p26"/>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1" name="Google Shape;3061;p26"/>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2" name="Google Shape;3062;p26"/>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63" name="Google Shape;3063;p26"/>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4" name="Google Shape;3064;p26"/>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5" name="Google Shape;3065;p26"/>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6" name="Google Shape;3066;p26"/>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7" name="Google Shape;3067;p26"/>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68" name="Google Shape;3068;p26"/>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3069" name="Google Shape;3069;p26"/>
          <p:cNvGrpSpPr/>
          <p:nvPr/>
        </p:nvGrpSpPr>
        <p:grpSpPr>
          <a:xfrm rot="5565093">
            <a:off x="6338286" y="1362009"/>
            <a:ext cx="5028483" cy="2704998"/>
            <a:chOff x="1869557" y="2557941"/>
            <a:chExt cx="2518825" cy="1570157"/>
          </a:xfrm>
        </p:grpSpPr>
        <p:sp>
          <p:nvSpPr>
            <p:cNvPr id="3070" name="Google Shape;3070;p26"/>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1" name="Google Shape;3071;p26"/>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2" name="Google Shape;3072;p26"/>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3" name="Google Shape;3073;p26"/>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4" name="Google Shape;3074;p26"/>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75" name="Google Shape;3075;p26"/>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6" name="Google Shape;3076;p26"/>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7" name="Google Shape;3077;p26"/>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8" name="Google Shape;3078;p26"/>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79" name="Google Shape;3079;p26"/>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0" name="Google Shape;3080;p26"/>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1" name="Google Shape;3081;p26"/>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2" name="Google Shape;3082;p26"/>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3" name="Google Shape;3083;p26"/>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4" name="Google Shape;3084;p26"/>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5" name="Google Shape;3085;p26"/>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6" name="Google Shape;3086;p26"/>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7" name="Google Shape;3087;p26"/>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88" name="Google Shape;3088;p26"/>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89" name="Google Shape;3089;p26"/>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90" name="Google Shape;3090;p26"/>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91" name="Google Shape;3091;p26"/>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92" name="Google Shape;3092;p26"/>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93" name="Google Shape;3093;p26"/>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94" name="Google Shape;3094;p26"/>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95" name="Google Shape;3095;p26"/>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96" name="Google Shape;3096;p26"/>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97" name="Google Shape;3097;p26"/>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098" name="Google Shape;3098;p26"/>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099" name="Google Shape;3099;p26"/>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0" name="Google Shape;3100;p26"/>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1" name="Google Shape;3101;p26"/>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2" name="Google Shape;3102;p26"/>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3" name="Google Shape;3103;p26"/>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4" name="Google Shape;3104;p26"/>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5" name="Google Shape;3105;p26"/>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6" name="Google Shape;3106;p26"/>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7" name="Google Shape;3107;p26"/>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8" name="Google Shape;3108;p26"/>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09" name="Google Shape;3109;p26"/>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0" name="Google Shape;3110;p26"/>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111" name="Google Shape;3111;p26"/>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2" name="Google Shape;3112;p26"/>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3" name="Google Shape;3113;p26"/>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4" name="Google Shape;3114;p26"/>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5" name="Google Shape;3115;p26"/>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116" name="Google Shape;3116;p26"/>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7" name="Google Shape;3117;p26"/>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8" name="Google Shape;3118;p26"/>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19" name="Google Shape;3119;p26"/>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120" name="Google Shape;3120;p26"/>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1" name="Google Shape;3121;p26"/>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2" name="Google Shape;3122;p26"/>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123" name="Google Shape;3123;p26"/>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4" name="Google Shape;3124;p26"/>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5" name="Google Shape;3125;p26"/>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6" name="Google Shape;3126;p26"/>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7" name="Google Shape;3127;p26"/>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28" name="Google Shape;3128;p26"/>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3129" name="Google Shape;3129;p26"/>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26</a:t>
            </a:r>
            <a:endParaRPr/>
          </a:p>
        </p:txBody>
      </p:sp>
      <p:sp>
        <p:nvSpPr>
          <p:cNvPr id="3130" name="Google Shape;3130;p26"/>
          <p:cNvSpPr txBox="1"/>
          <p:nvPr/>
        </p:nvSpPr>
        <p:spPr>
          <a:xfrm>
            <a:off x="6017067" y="1593359"/>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(38)</a:t>
            </a:r>
            <a:endParaRPr sz="1350">
              <a:solidFill>
                <a:schemeClr val="dk2"/>
              </a:solidFill>
              <a:latin typeface="Calibri"/>
              <a:ea typeface="Calibri"/>
              <a:cs typeface="Calibri"/>
              <a:sym typeface="Calibri"/>
            </a:endParaRPr>
          </a:p>
        </p:txBody>
      </p:sp>
      <p:sp>
        <p:nvSpPr>
          <p:cNvPr id="3131" name="Google Shape;3131;p26"/>
          <p:cNvSpPr txBox="1"/>
          <p:nvPr/>
        </p:nvSpPr>
        <p:spPr>
          <a:xfrm>
            <a:off x="6017067" y="2364062"/>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(39,40)</a:t>
            </a:r>
            <a:endParaRPr sz="1350">
              <a:solidFill>
                <a:schemeClr val="dk2"/>
              </a:solidFill>
              <a:latin typeface="Calibri"/>
              <a:ea typeface="Calibri"/>
              <a:cs typeface="Calibri"/>
              <a:sym typeface="Calibri"/>
            </a:endParaRPr>
          </a:p>
        </p:txBody>
      </p:sp>
      <p:sp>
        <p:nvSpPr>
          <p:cNvPr id="3132" name="Google Shape;3132;p26"/>
          <p:cNvSpPr txBox="1"/>
          <p:nvPr/>
        </p:nvSpPr>
        <p:spPr>
          <a:xfrm>
            <a:off x="6019575" y="2829846"/>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(40,41)</a:t>
            </a:r>
            <a:endParaRPr sz="1350">
              <a:solidFill>
                <a:schemeClr val="dk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sp>
        <p:nvSpPr>
          <p:cNvPr id="3137" name="Google Shape;3137;p27"/>
          <p:cNvSpPr txBox="1"/>
          <p:nvPr/>
        </p:nvSpPr>
        <p:spPr>
          <a:xfrm>
            <a:off x="563930" y="1159219"/>
            <a:ext cx="7487319"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ru-RU" sz="4400">
                <a:solidFill>
                  <a:schemeClr val="dk2"/>
                </a:solidFill>
                <a:latin typeface="Calibri"/>
                <a:ea typeface="Calibri"/>
                <a:cs typeface="Calibri"/>
                <a:sym typeface="Calibri"/>
              </a:rPr>
              <a:t>Естественный способ задания движения точки</a:t>
            </a:r>
            <a:endParaRPr/>
          </a:p>
          <a:p>
            <a:pPr indent="0" lvl="0" marL="0" marR="0" rtl="0" algn="l">
              <a:lnSpc>
                <a:spcPct val="100000"/>
              </a:lnSpc>
              <a:spcBef>
                <a:spcPts val="0"/>
              </a:spcBef>
              <a:spcAft>
                <a:spcPts val="0"/>
              </a:spcAft>
              <a:buNone/>
            </a:pPr>
            <a:r>
              <a:t/>
            </a:r>
            <a:endParaRPr b="1" sz="4400">
              <a:solidFill>
                <a:schemeClr val="dk2"/>
              </a:solidFill>
              <a:latin typeface="Montserrat"/>
              <a:ea typeface="Montserrat"/>
              <a:cs typeface="Montserrat"/>
              <a:sym typeface="Montserrat"/>
            </a:endParaRPr>
          </a:p>
        </p:txBody>
      </p:sp>
      <p:grpSp>
        <p:nvGrpSpPr>
          <p:cNvPr id="3138" name="Google Shape;3138;p27"/>
          <p:cNvGrpSpPr/>
          <p:nvPr/>
        </p:nvGrpSpPr>
        <p:grpSpPr>
          <a:xfrm rot="5400000">
            <a:off x="5679284" y="2194987"/>
            <a:ext cx="5972476" cy="975398"/>
            <a:chOff x="1869557" y="865171"/>
            <a:chExt cx="4790303" cy="782331"/>
          </a:xfrm>
        </p:grpSpPr>
        <p:sp>
          <p:nvSpPr>
            <p:cNvPr id="3139" name="Google Shape;3139;p27"/>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0" name="Google Shape;3140;p27"/>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1" name="Google Shape;3141;p27"/>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2" name="Google Shape;3142;p27"/>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3" name="Google Shape;3143;p27"/>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4" name="Google Shape;3144;p27"/>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5" name="Google Shape;3145;p27"/>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6" name="Google Shape;3146;p27"/>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7" name="Google Shape;3147;p27"/>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8" name="Google Shape;3148;p27"/>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49" name="Google Shape;3149;p27"/>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0" name="Google Shape;3150;p27"/>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1" name="Google Shape;3151;p27"/>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2" name="Google Shape;3152;p27"/>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3" name="Google Shape;3153;p27"/>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4" name="Google Shape;3154;p27"/>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5" name="Google Shape;3155;p27"/>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6" name="Google Shape;3156;p27"/>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7" name="Google Shape;3157;p27"/>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8" name="Google Shape;3158;p27"/>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59" name="Google Shape;3159;p27"/>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0" name="Google Shape;3160;p27"/>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1" name="Google Shape;3161;p27"/>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2" name="Google Shape;3162;p27"/>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3" name="Google Shape;3163;p27"/>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4" name="Google Shape;3164;p27"/>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5" name="Google Shape;3165;p27"/>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6" name="Google Shape;3166;p27"/>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7" name="Google Shape;3167;p27"/>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8" name="Google Shape;3168;p27"/>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69" name="Google Shape;3169;p27"/>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0" name="Google Shape;3170;p27"/>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1" name="Google Shape;3171;p27"/>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2" name="Google Shape;3172;p27"/>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3" name="Google Shape;3173;p27"/>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4" name="Google Shape;3174;p27"/>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5" name="Google Shape;3175;p27"/>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6" name="Google Shape;3176;p27"/>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7" name="Google Shape;3177;p27"/>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8" name="Google Shape;3178;p27"/>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79" name="Google Shape;3179;p27"/>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0" name="Google Shape;3180;p27"/>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1" name="Google Shape;3181;p27"/>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2" name="Google Shape;3182;p27"/>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3" name="Google Shape;3183;p27"/>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4" name="Google Shape;3184;p27"/>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5" name="Google Shape;3185;p27"/>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6" name="Google Shape;3186;p27"/>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7" name="Google Shape;3187;p27"/>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8" name="Google Shape;3188;p27"/>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89" name="Google Shape;3189;p27"/>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0" name="Google Shape;3190;p27"/>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1" name="Google Shape;3191;p27"/>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2" name="Google Shape;3192;p27"/>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3" name="Google Shape;3193;p27"/>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4" name="Google Shape;3194;p27"/>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5" name="Google Shape;3195;p27"/>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6" name="Google Shape;3196;p27"/>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7" name="Google Shape;3197;p27"/>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8" name="Google Shape;3198;p27"/>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199" name="Google Shape;3199;p27"/>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0" name="Google Shape;3200;p27"/>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1" name="Google Shape;3201;p27"/>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2" name="Google Shape;3202;p27"/>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3" name="Google Shape;3203;p27"/>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4" name="Google Shape;3204;p27"/>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5" name="Google Shape;3205;p27"/>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6" name="Google Shape;3206;p27"/>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7" name="Google Shape;3207;p27"/>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8" name="Google Shape;3208;p27"/>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09" name="Google Shape;3209;p27"/>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0" name="Google Shape;3210;p27"/>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1" name="Google Shape;3211;p27"/>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2" name="Google Shape;3212;p27"/>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3" name="Google Shape;3213;p27"/>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4" name="Google Shape;3214;p27"/>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5" name="Google Shape;3215;p27"/>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6" name="Google Shape;3216;p27"/>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7" name="Google Shape;3217;p27"/>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8" name="Google Shape;3218;p27"/>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19" name="Google Shape;3219;p27"/>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0" name="Google Shape;3220;p27"/>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1" name="Google Shape;3221;p27"/>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2" name="Google Shape;3222;p27"/>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3" name="Google Shape;3223;p27"/>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4" name="Google Shape;3224;p27"/>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5" name="Google Shape;3225;p27"/>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6" name="Google Shape;3226;p27"/>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7" name="Google Shape;3227;p27"/>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8" name="Google Shape;3228;p27"/>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29" name="Google Shape;3229;p27"/>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0" name="Google Shape;3230;p27"/>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1" name="Google Shape;3231;p27"/>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3232" name="Google Shape;3232;p27"/>
          <p:cNvGrpSpPr/>
          <p:nvPr/>
        </p:nvGrpSpPr>
        <p:grpSpPr>
          <a:xfrm rot="10800000">
            <a:off x="-269282" y="4125946"/>
            <a:ext cx="9422502" cy="1538841"/>
            <a:chOff x="1869557" y="865171"/>
            <a:chExt cx="4790303" cy="782331"/>
          </a:xfrm>
        </p:grpSpPr>
        <p:sp>
          <p:nvSpPr>
            <p:cNvPr id="3233" name="Google Shape;3233;p27"/>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4" name="Google Shape;3234;p27"/>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5" name="Google Shape;3235;p27"/>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6" name="Google Shape;3236;p27"/>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7" name="Google Shape;3237;p27"/>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8" name="Google Shape;3238;p27"/>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39" name="Google Shape;3239;p27"/>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0" name="Google Shape;3240;p27"/>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1" name="Google Shape;3241;p27"/>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2" name="Google Shape;3242;p27"/>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3" name="Google Shape;3243;p27"/>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4" name="Google Shape;3244;p27"/>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5" name="Google Shape;3245;p27"/>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6" name="Google Shape;3246;p27"/>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7" name="Google Shape;3247;p27"/>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8" name="Google Shape;3248;p27"/>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49" name="Google Shape;3249;p27"/>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0" name="Google Shape;3250;p27"/>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1" name="Google Shape;3251;p27"/>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2" name="Google Shape;3252;p27"/>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3" name="Google Shape;3253;p27"/>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4" name="Google Shape;3254;p27"/>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5" name="Google Shape;3255;p27"/>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6" name="Google Shape;3256;p27"/>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7" name="Google Shape;3257;p27"/>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8" name="Google Shape;3258;p27"/>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59" name="Google Shape;3259;p27"/>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0" name="Google Shape;3260;p27"/>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1" name="Google Shape;3261;p27"/>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2" name="Google Shape;3262;p27"/>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3" name="Google Shape;3263;p27"/>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4" name="Google Shape;3264;p27"/>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5" name="Google Shape;3265;p27"/>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6" name="Google Shape;3266;p27"/>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7" name="Google Shape;3267;p27"/>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8" name="Google Shape;3268;p27"/>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69" name="Google Shape;3269;p27"/>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0" name="Google Shape;3270;p27"/>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1" name="Google Shape;3271;p27"/>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2" name="Google Shape;3272;p27"/>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3" name="Google Shape;3273;p27"/>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4" name="Google Shape;3274;p27"/>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5" name="Google Shape;3275;p27"/>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6" name="Google Shape;3276;p27"/>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7" name="Google Shape;3277;p27"/>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8" name="Google Shape;3278;p27"/>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79" name="Google Shape;3279;p27"/>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0" name="Google Shape;3280;p27"/>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1" name="Google Shape;3281;p27"/>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2" name="Google Shape;3282;p27"/>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3" name="Google Shape;3283;p27"/>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4" name="Google Shape;3284;p27"/>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5" name="Google Shape;3285;p27"/>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6" name="Google Shape;3286;p27"/>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7" name="Google Shape;3287;p27"/>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8" name="Google Shape;3288;p27"/>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89" name="Google Shape;3289;p27"/>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0" name="Google Shape;3290;p27"/>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1" name="Google Shape;3291;p27"/>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2" name="Google Shape;3292;p27"/>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3" name="Google Shape;3293;p27"/>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4" name="Google Shape;3294;p27"/>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5" name="Google Shape;3295;p27"/>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6" name="Google Shape;3296;p27"/>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7" name="Google Shape;3297;p27"/>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8" name="Google Shape;3298;p27"/>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299" name="Google Shape;3299;p27"/>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0" name="Google Shape;3300;p27"/>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1" name="Google Shape;3301;p27"/>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2" name="Google Shape;3302;p27"/>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3" name="Google Shape;3303;p27"/>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4" name="Google Shape;3304;p27"/>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5" name="Google Shape;3305;p27"/>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6" name="Google Shape;3306;p27"/>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7" name="Google Shape;3307;p27"/>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8" name="Google Shape;3308;p27"/>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09" name="Google Shape;3309;p27"/>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0" name="Google Shape;3310;p27"/>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1" name="Google Shape;3311;p27"/>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2" name="Google Shape;3312;p27"/>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3" name="Google Shape;3313;p27"/>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4" name="Google Shape;3314;p27"/>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5" name="Google Shape;3315;p27"/>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6" name="Google Shape;3316;p27"/>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7" name="Google Shape;3317;p27"/>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8" name="Google Shape;3318;p27"/>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19" name="Google Shape;3319;p27"/>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20" name="Google Shape;3320;p27"/>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21" name="Google Shape;3321;p27"/>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22" name="Google Shape;3322;p27"/>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23" name="Google Shape;3323;p27"/>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24" name="Google Shape;3324;p27"/>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25" name="Google Shape;3325;p27"/>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grpSp>
        <p:nvGrpSpPr>
          <p:cNvPr id="3330" name="Google Shape;3330;p28"/>
          <p:cNvGrpSpPr/>
          <p:nvPr/>
        </p:nvGrpSpPr>
        <p:grpSpPr>
          <a:xfrm rot="-8319488">
            <a:off x="5931378" y="-1313646"/>
            <a:ext cx="4339322" cy="2704998"/>
            <a:chOff x="1869557" y="2557941"/>
            <a:chExt cx="2518825" cy="1570157"/>
          </a:xfrm>
        </p:grpSpPr>
        <p:sp>
          <p:nvSpPr>
            <p:cNvPr id="3331" name="Google Shape;3331;p28"/>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2" name="Google Shape;3332;p28"/>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3" name="Google Shape;3333;p28"/>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4" name="Google Shape;3334;p28"/>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5" name="Google Shape;3335;p28"/>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36" name="Google Shape;3336;p28"/>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7" name="Google Shape;3337;p28"/>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8" name="Google Shape;3338;p28"/>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39" name="Google Shape;3339;p28"/>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0" name="Google Shape;3340;p28"/>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1" name="Google Shape;3341;p28"/>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2" name="Google Shape;3342;p28"/>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3" name="Google Shape;3343;p28"/>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4" name="Google Shape;3344;p28"/>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5" name="Google Shape;3345;p28"/>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6" name="Google Shape;3346;p28"/>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7" name="Google Shape;3347;p28"/>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8" name="Google Shape;3348;p28"/>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49" name="Google Shape;3349;p28"/>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50" name="Google Shape;3350;p28"/>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51" name="Google Shape;3351;p28"/>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52" name="Google Shape;3352;p28"/>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53" name="Google Shape;3353;p28"/>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54" name="Google Shape;3354;p28"/>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55" name="Google Shape;3355;p28"/>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56" name="Google Shape;3356;p28"/>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57" name="Google Shape;3357;p28"/>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58" name="Google Shape;3358;p28"/>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59" name="Google Shape;3359;p28"/>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0" name="Google Shape;3360;p28"/>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1" name="Google Shape;3361;p28"/>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2" name="Google Shape;3362;p28"/>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3" name="Google Shape;3363;p28"/>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4" name="Google Shape;3364;p28"/>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5" name="Google Shape;3365;p28"/>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6" name="Google Shape;3366;p28"/>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7" name="Google Shape;3367;p28"/>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8" name="Google Shape;3368;p28"/>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69" name="Google Shape;3369;p28"/>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0" name="Google Shape;3370;p28"/>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1" name="Google Shape;3371;p28"/>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72" name="Google Shape;3372;p28"/>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3" name="Google Shape;3373;p28"/>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4" name="Google Shape;3374;p28"/>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5" name="Google Shape;3375;p28"/>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6" name="Google Shape;3376;p28"/>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77" name="Google Shape;3377;p28"/>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8" name="Google Shape;3378;p28"/>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79" name="Google Shape;3379;p28"/>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0" name="Google Shape;3380;p28"/>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81" name="Google Shape;3381;p28"/>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2" name="Google Shape;3382;p28"/>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3" name="Google Shape;3383;p28"/>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384" name="Google Shape;3384;p28"/>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5" name="Google Shape;3385;p28"/>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6" name="Google Shape;3386;p28"/>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7" name="Google Shape;3387;p28"/>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8" name="Google Shape;3388;p28"/>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389" name="Google Shape;3389;p28"/>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3390" name="Google Shape;3390;p28"/>
          <p:cNvSpPr txBox="1"/>
          <p:nvPr/>
        </p:nvSpPr>
        <p:spPr>
          <a:xfrm>
            <a:off x="317938" y="583803"/>
            <a:ext cx="6082751" cy="3970318"/>
          </a:xfrm>
          <a:prstGeom prst="rect">
            <a:avLst/>
          </a:prstGeom>
          <a:blipFill rotWithShape="1">
            <a:blip r:embed="rId3">
              <a:alphaModFix/>
            </a:blip>
            <a:stretch>
              <a:fillRect b="0" l="-300" r="-300" t="-30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3391" name="Google Shape;3391;p28"/>
          <p:cNvGrpSpPr/>
          <p:nvPr/>
        </p:nvGrpSpPr>
        <p:grpSpPr>
          <a:xfrm>
            <a:off x="6529053" y="270931"/>
            <a:ext cx="3662975" cy="4123642"/>
            <a:chOff x="1730572" y="-641054"/>
            <a:chExt cx="3662975" cy="4123642"/>
          </a:xfrm>
        </p:grpSpPr>
        <p:sp>
          <p:nvSpPr>
            <p:cNvPr id="3392" name="Google Shape;3392;p28"/>
            <p:cNvSpPr/>
            <p:nvPr/>
          </p:nvSpPr>
          <p:spPr>
            <a:xfrm rot="9598753">
              <a:off x="2088505" y="-215465"/>
              <a:ext cx="2947110" cy="2611173"/>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nvGrpSpPr>
            <p:cNvPr id="3393" name="Google Shape;3393;p28"/>
            <p:cNvGrpSpPr/>
            <p:nvPr/>
          </p:nvGrpSpPr>
          <p:grpSpPr>
            <a:xfrm>
              <a:off x="1791380" y="1430652"/>
              <a:ext cx="2154847" cy="2051936"/>
              <a:chOff x="1791380" y="1430652"/>
              <a:chExt cx="2154847" cy="2051936"/>
            </a:xfrm>
          </p:grpSpPr>
          <p:cxnSp>
            <p:nvCxnSpPr>
              <p:cNvPr id="3394" name="Google Shape;3394;p28"/>
              <p:cNvCxnSpPr/>
              <p:nvPr/>
            </p:nvCxnSpPr>
            <p:spPr>
              <a:xfrm flipH="1" rot="10800000">
                <a:off x="2512442" y="1882110"/>
                <a:ext cx="157776" cy="199182"/>
              </a:xfrm>
              <a:prstGeom prst="straightConnector1">
                <a:avLst/>
              </a:prstGeom>
              <a:noFill/>
              <a:ln cap="flat" cmpd="sng" w="9525">
                <a:solidFill>
                  <a:schemeClr val="accent1"/>
                </a:solidFill>
                <a:prstDash val="solid"/>
                <a:miter lim="800000"/>
                <a:headEnd len="sm" w="sm" type="none"/>
                <a:tailEnd len="sm" w="sm" type="none"/>
              </a:ln>
            </p:spPr>
          </p:cxnSp>
          <p:cxnSp>
            <p:nvCxnSpPr>
              <p:cNvPr id="3395" name="Google Shape;3395;p28"/>
              <p:cNvCxnSpPr/>
              <p:nvPr/>
            </p:nvCxnSpPr>
            <p:spPr>
              <a:xfrm flipH="1" rot="10800000">
                <a:off x="3037056" y="2115939"/>
                <a:ext cx="66032" cy="244036"/>
              </a:xfrm>
              <a:prstGeom prst="straightConnector1">
                <a:avLst/>
              </a:prstGeom>
              <a:noFill/>
              <a:ln cap="flat" cmpd="sng" w="9525">
                <a:solidFill>
                  <a:schemeClr val="accent1"/>
                </a:solidFill>
                <a:prstDash val="solid"/>
                <a:miter lim="800000"/>
                <a:headEnd len="sm" w="sm" type="none"/>
                <a:tailEnd len="sm" w="sm" type="none"/>
              </a:ln>
            </p:spPr>
          </p:cxnSp>
          <p:cxnSp>
            <p:nvCxnSpPr>
              <p:cNvPr id="3396" name="Google Shape;3396;p28"/>
              <p:cNvCxnSpPr/>
              <p:nvPr/>
            </p:nvCxnSpPr>
            <p:spPr>
              <a:xfrm>
                <a:off x="2597229" y="1977134"/>
                <a:ext cx="482505" cy="263243"/>
              </a:xfrm>
              <a:prstGeom prst="straightConnector1">
                <a:avLst/>
              </a:prstGeom>
              <a:noFill/>
              <a:ln cap="flat" cmpd="sng" w="9525">
                <a:solidFill>
                  <a:schemeClr val="accent1"/>
                </a:solidFill>
                <a:prstDash val="solid"/>
                <a:miter lim="800000"/>
                <a:headEnd len="sm" w="sm" type="none"/>
                <a:tailEnd len="med" w="med" type="triangle"/>
              </a:ln>
            </p:spPr>
          </p:cxnSp>
          <p:sp>
            <p:nvSpPr>
              <p:cNvPr id="3397" name="Google Shape;3397;p28"/>
              <p:cNvSpPr/>
              <p:nvPr/>
            </p:nvSpPr>
            <p:spPr>
              <a:xfrm>
                <a:off x="2481562" y="2050412"/>
                <a:ext cx="61760" cy="6176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cxnSp>
            <p:nvCxnSpPr>
              <p:cNvPr id="3398" name="Google Shape;3398;p28"/>
              <p:cNvCxnSpPr/>
              <p:nvPr/>
            </p:nvCxnSpPr>
            <p:spPr>
              <a:xfrm flipH="1" rot="10800000">
                <a:off x="1887794" y="2359975"/>
                <a:ext cx="1149262" cy="901539"/>
              </a:xfrm>
              <a:prstGeom prst="straightConnector1">
                <a:avLst/>
              </a:prstGeom>
              <a:noFill/>
              <a:ln cap="flat" cmpd="sng" w="19050">
                <a:solidFill>
                  <a:schemeClr val="accent1"/>
                </a:solidFill>
                <a:prstDash val="solid"/>
                <a:miter lim="800000"/>
                <a:headEnd len="sm" w="sm" type="none"/>
                <a:tailEnd len="med" w="med" type="triangle"/>
              </a:ln>
            </p:spPr>
          </p:cxnSp>
          <p:sp>
            <p:nvSpPr>
              <p:cNvPr id="3399" name="Google Shape;3399;p28"/>
              <p:cNvSpPr/>
              <p:nvPr/>
            </p:nvSpPr>
            <p:spPr>
              <a:xfrm>
                <a:off x="3008312" y="2335401"/>
                <a:ext cx="61760" cy="6176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400" name="Google Shape;3400;p28"/>
              <p:cNvSpPr/>
              <p:nvPr/>
            </p:nvSpPr>
            <p:spPr>
              <a:xfrm>
                <a:off x="1858389" y="3236162"/>
                <a:ext cx="61760" cy="61760"/>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401" name="Google Shape;3401;p28"/>
              <p:cNvSpPr txBox="1"/>
              <p:nvPr/>
            </p:nvSpPr>
            <p:spPr>
              <a:xfrm>
                <a:off x="1791380" y="3297922"/>
                <a:ext cx="239233"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02" name="Google Shape;3402;p28"/>
              <p:cNvSpPr txBox="1"/>
              <p:nvPr/>
            </p:nvSpPr>
            <p:spPr>
              <a:xfrm>
                <a:off x="2096473" y="2661206"/>
                <a:ext cx="346697"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03" name="Google Shape;3403;p28"/>
              <p:cNvSpPr txBox="1"/>
              <p:nvPr/>
            </p:nvSpPr>
            <p:spPr>
              <a:xfrm>
                <a:off x="2357858" y="2095808"/>
                <a:ext cx="170623"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04" name="Google Shape;3404;p28"/>
              <p:cNvSpPr txBox="1"/>
              <p:nvPr/>
            </p:nvSpPr>
            <p:spPr>
              <a:xfrm>
                <a:off x="3006535" y="2405970"/>
                <a:ext cx="187680"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05" name="Google Shape;3405;p28"/>
              <p:cNvSpPr/>
              <p:nvPr/>
            </p:nvSpPr>
            <p:spPr>
              <a:xfrm>
                <a:off x="3674999" y="2081292"/>
                <a:ext cx="271228"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2"/>
                    </a:solidFill>
                    <a:latin typeface="Calibri"/>
                    <a:ea typeface="Calibri"/>
                    <a:cs typeface="Calibri"/>
                    <a:sym typeface="Calibri"/>
                  </a:rPr>
                  <a:t>+</a:t>
                </a:r>
                <a:endParaRPr sz="1350">
                  <a:solidFill>
                    <a:schemeClr val="dk2"/>
                  </a:solidFill>
                  <a:latin typeface="Calibri"/>
                  <a:ea typeface="Calibri"/>
                  <a:cs typeface="Calibri"/>
                  <a:sym typeface="Calibri"/>
                </a:endParaRPr>
              </a:p>
            </p:txBody>
          </p:sp>
          <p:sp>
            <p:nvSpPr>
              <p:cNvPr id="3406" name="Google Shape;3406;p28"/>
              <p:cNvSpPr/>
              <p:nvPr/>
            </p:nvSpPr>
            <p:spPr>
              <a:xfrm>
                <a:off x="2205603" y="1430652"/>
                <a:ext cx="237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chemeClr val="dk2"/>
                    </a:solidFill>
                    <a:latin typeface="Calibri"/>
                    <a:ea typeface="Calibri"/>
                    <a:cs typeface="Calibri"/>
                    <a:sym typeface="Calibri"/>
                  </a:rPr>
                  <a:t>-</a:t>
                </a:r>
                <a:endParaRPr sz="1800">
                  <a:solidFill>
                    <a:schemeClr val="dk2"/>
                  </a:solidFill>
                  <a:latin typeface="Calibri"/>
                  <a:ea typeface="Calibri"/>
                  <a:cs typeface="Calibri"/>
                  <a:sym typeface="Calibri"/>
                </a:endParaRPr>
              </a:p>
            </p:txBody>
          </p:sp>
          <p:sp>
            <p:nvSpPr>
              <p:cNvPr id="3407" name="Google Shape;3407;p28"/>
              <p:cNvSpPr txBox="1"/>
              <p:nvPr/>
            </p:nvSpPr>
            <p:spPr>
              <a:xfrm>
                <a:off x="2804281" y="1883761"/>
                <a:ext cx="287130"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grpSp>
      <p:sp>
        <p:nvSpPr>
          <p:cNvPr id="3408" name="Google Shape;3408;p28"/>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28</a:t>
            </a:r>
            <a:endParaRPr/>
          </a:p>
        </p:txBody>
      </p:sp>
      <p:sp>
        <p:nvSpPr>
          <p:cNvPr id="3409" name="Google Shape;3409;p28"/>
          <p:cNvSpPr txBox="1"/>
          <p:nvPr/>
        </p:nvSpPr>
        <p:spPr>
          <a:xfrm>
            <a:off x="5676316" y="1848322"/>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(42)</a:t>
            </a:r>
            <a:endParaRPr sz="1350">
              <a:solidFill>
                <a:schemeClr val="dk2"/>
              </a:solidFill>
              <a:latin typeface="Calibri"/>
              <a:ea typeface="Calibri"/>
              <a:cs typeface="Calibri"/>
              <a:sym typeface="Calibri"/>
            </a:endParaRPr>
          </a:p>
        </p:txBody>
      </p:sp>
      <p:sp>
        <p:nvSpPr>
          <p:cNvPr id="3410" name="Google Shape;3410;p28"/>
          <p:cNvSpPr txBox="1"/>
          <p:nvPr/>
        </p:nvSpPr>
        <p:spPr>
          <a:xfrm>
            <a:off x="5758304" y="4028536"/>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(43)</a:t>
            </a:r>
            <a:endParaRPr sz="1350">
              <a:solidFill>
                <a:schemeClr val="dk2"/>
              </a:solidFill>
              <a:latin typeface="Calibri"/>
              <a:ea typeface="Calibri"/>
              <a:cs typeface="Calibri"/>
              <a:sym typeface="Calibri"/>
            </a:endParaRPr>
          </a:p>
        </p:txBody>
      </p:sp>
      <p:sp>
        <p:nvSpPr>
          <p:cNvPr id="3411" name="Google Shape;3411;p28"/>
          <p:cNvSpPr txBox="1"/>
          <p:nvPr/>
        </p:nvSpPr>
        <p:spPr>
          <a:xfrm>
            <a:off x="7225266" y="4214963"/>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13</a:t>
            </a:r>
            <a:endParaRPr sz="135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5" name="Shape 3415"/>
        <p:cNvGrpSpPr/>
        <p:nvPr/>
      </p:nvGrpSpPr>
      <p:grpSpPr>
        <a:xfrm>
          <a:off x="0" y="0"/>
          <a:ext cx="0" cy="0"/>
          <a:chOff x="0" y="0"/>
          <a:chExt cx="0" cy="0"/>
        </a:xfrm>
      </p:grpSpPr>
      <p:grpSp>
        <p:nvGrpSpPr>
          <p:cNvPr id="3416" name="Google Shape;3416;p29"/>
          <p:cNvGrpSpPr/>
          <p:nvPr/>
        </p:nvGrpSpPr>
        <p:grpSpPr>
          <a:xfrm rot="-9800188">
            <a:off x="7576214" y="-824131"/>
            <a:ext cx="2060231" cy="1826916"/>
            <a:chOff x="-752390" y="-407478"/>
            <a:chExt cx="10094946" cy="8951729"/>
          </a:xfrm>
        </p:grpSpPr>
        <p:sp>
          <p:nvSpPr>
            <p:cNvPr id="3417" name="Google Shape;3417;p29"/>
            <p:cNvSpPr/>
            <p:nvPr/>
          </p:nvSpPr>
          <p:spPr>
            <a:xfrm rot="6314599">
              <a:off x="6168968" y="1076493"/>
              <a:ext cx="1733224" cy="2148010"/>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nvGrpSpPr>
            <p:cNvPr id="3418" name="Google Shape;3418;p29"/>
            <p:cNvGrpSpPr/>
            <p:nvPr/>
          </p:nvGrpSpPr>
          <p:grpSpPr>
            <a:xfrm rot="-4485169">
              <a:off x="824055" y="-217111"/>
              <a:ext cx="6942055" cy="8570995"/>
              <a:chOff x="6131178" y="3084988"/>
              <a:chExt cx="1012324" cy="1249863"/>
            </a:xfrm>
          </p:grpSpPr>
          <p:sp>
            <p:nvSpPr>
              <p:cNvPr id="3419" name="Google Shape;3419;p29"/>
              <p:cNvSpPr/>
              <p:nvPr/>
            </p:nvSpPr>
            <p:spPr>
              <a:xfrm>
                <a:off x="6890755" y="3084988"/>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0" name="Google Shape;3420;p29"/>
              <p:cNvSpPr/>
              <p:nvPr/>
            </p:nvSpPr>
            <p:spPr>
              <a:xfrm>
                <a:off x="6380210" y="3707652"/>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21" name="Google Shape;3421;p29"/>
              <p:cNvSpPr/>
              <p:nvPr/>
            </p:nvSpPr>
            <p:spPr>
              <a:xfrm>
                <a:off x="6131178" y="3552998"/>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2" name="Google Shape;3422;p29"/>
              <p:cNvSpPr/>
              <p:nvPr/>
            </p:nvSpPr>
            <p:spPr>
              <a:xfrm>
                <a:off x="6383925" y="339638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3" name="Google Shape;3423;p29"/>
              <p:cNvSpPr/>
              <p:nvPr/>
            </p:nvSpPr>
            <p:spPr>
              <a:xfrm>
                <a:off x="6383925" y="3552998"/>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4" name="Google Shape;3424;p29"/>
              <p:cNvSpPr/>
              <p:nvPr/>
            </p:nvSpPr>
            <p:spPr>
              <a:xfrm>
                <a:off x="6890114" y="3397018"/>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5" name="Google Shape;3425;p29"/>
              <p:cNvSpPr/>
              <p:nvPr/>
            </p:nvSpPr>
            <p:spPr>
              <a:xfrm>
                <a:off x="6888297" y="4021618"/>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6" name="Google Shape;3426;p29"/>
              <p:cNvSpPr/>
              <p:nvPr/>
            </p:nvSpPr>
            <p:spPr>
              <a:xfrm>
                <a:off x="6635592" y="3240846"/>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27" name="Google Shape;3427;p29"/>
              <p:cNvSpPr/>
              <p:nvPr/>
            </p:nvSpPr>
            <p:spPr>
              <a:xfrm>
                <a:off x="6889011" y="3712604"/>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28" name="Google Shape;3428;p29"/>
              <p:cNvSpPr/>
              <p:nvPr/>
            </p:nvSpPr>
            <p:spPr>
              <a:xfrm>
                <a:off x="6632369" y="3865343"/>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29" name="Google Shape;3429;p29"/>
              <p:cNvSpPr/>
              <p:nvPr/>
            </p:nvSpPr>
            <p:spPr>
              <a:xfrm>
                <a:off x="6635592" y="3552998"/>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30" name="Google Shape;3430;p29"/>
              <p:cNvSpPr/>
              <p:nvPr/>
            </p:nvSpPr>
            <p:spPr>
              <a:xfrm>
                <a:off x="6890220" y="3554074"/>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31" name="Google Shape;3431;p29"/>
              <p:cNvSpPr/>
              <p:nvPr/>
            </p:nvSpPr>
            <p:spPr>
              <a:xfrm>
                <a:off x="6635592" y="339638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32" name="Google Shape;3432;p29"/>
              <p:cNvSpPr/>
              <p:nvPr/>
            </p:nvSpPr>
            <p:spPr>
              <a:xfrm>
                <a:off x="6888338" y="3240846"/>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33" name="Google Shape;3433;p29"/>
              <p:cNvSpPr/>
              <p:nvPr/>
            </p:nvSpPr>
            <p:spPr>
              <a:xfrm>
                <a:off x="6631892" y="3708875"/>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grpSp>
        <p:nvGrpSpPr>
          <p:cNvPr id="3434" name="Google Shape;3434;p29"/>
          <p:cNvGrpSpPr/>
          <p:nvPr/>
        </p:nvGrpSpPr>
        <p:grpSpPr>
          <a:xfrm rot="2180329">
            <a:off x="7954419" y="4466850"/>
            <a:ext cx="2060231" cy="1826916"/>
            <a:chOff x="-752390" y="-407478"/>
            <a:chExt cx="10094946" cy="8951729"/>
          </a:xfrm>
        </p:grpSpPr>
        <p:sp>
          <p:nvSpPr>
            <p:cNvPr id="3435" name="Google Shape;3435;p29"/>
            <p:cNvSpPr/>
            <p:nvPr/>
          </p:nvSpPr>
          <p:spPr>
            <a:xfrm rot="6314599">
              <a:off x="6168968" y="1076493"/>
              <a:ext cx="1733224" cy="2148010"/>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nvGrpSpPr>
            <p:cNvPr id="3436" name="Google Shape;3436;p29"/>
            <p:cNvGrpSpPr/>
            <p:nvPr/>
          </p:nvGrpSpPr>
          <p:grpSpPr>
            <a:xfrm rot="-4485169">
              <a:off x="824055" y="-217111"/>
              <a:ext cx="6942055" cy="8570995"/>
              <a:chOff x="6131178" y="3084988"/>
              <a:chExt cx="1012324" cy="1249863"/>
            </a:xfrm>
          </p:grpSpPr>
          <p:sp>
            <p:nvSpPr>
              <p:cNvPr id="3437" name="Google Shape;3437;p29"/>
              <p:cNvSpPr/>
              <p:nvPr/>
            </p:nvSpPr>
            <p:spPr>
              <a:xfrm>
                <a:off x="6890755" y="3084988"/>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38" name="Google Shape;3438;p29"/>
              <p:cNvSpPr/>
              <p:nvPr/>
            </p:nvSpPr>
            <p:spPr>
              <a:xfrm>
                <a:off x="6380210" y="3707652"/>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39" name="Google Shape;3439;p29"/>
              <p:cNvSpPr/>
              <p:nvPr/>
            </p:nvSpPr>
            <p:spPr>
              <a:xfrm>
                <a:off x="6131178" y="3552998"/>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0" name="Google Shape;3440;p29"/>
              <p:cNvSpPr/>
              <p:nvPr/>
            </p:nvSpPr>
            <p:spPr>
              <a:xfrm>
                <a:off x="6383925" y="339638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1" name="Google Shape;3441;p29"/>
              <p:cNvSpPr/>
              <p:nvPr/>
            </p:nvSpPr>
            <p:spPr>
              <a:xfrm>
                <a:off x="6383925" y="3552998"/>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2" name="Google Shape;3442;p29"/>
              <p:cNvSpPr/>
              <p:nvPr/>
            </p:nvSpPr>
            <p:spPr>
              <a:xfrm>
                <a:off x="6890114" y="3397018"/>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3" name="Google Shape;3443;p29"/>
              <p:cNvSpPr/>
              <p:nvPr/>
            </p:nvSpPr>
            <p:spPr>
              <a:xfrm>
                <a:off x="6888297" y="4021618"/>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4" name="Google Shape;3444;p29"/>
              <p:cNvSpPr/>
              <p:nvPr/>
            </p:nvSpPr>
            <p:spPr>
              <a:xfrm>
                <a:off x="6635592" y="3240846"/>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45" name="Google Shape;3445;p29"/>
              <p:cNvSpPr/>
              <p:nvPr/>
            </p:nvSpPr>
            <p:spPr>
              <a:xfrm>
                <a:off x="6889011" y="3712604"/>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6" name="Google Shape;3446;p29"/>
              <p:cNvSpPr/>
              <p:nvPr/>
            </p:nvSpPr>
            <p:spPr>
              <a:xfrm>
                <a:off x="6632369" y="3865343"/>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47" name="Google Shape;3447;p29"/>
              <p:cNvSpPr/>
              <p:nvPr/>
            </p:nvSpPr>
            <p:spPr>
              <a:xfrm>
                <a:off x="6635592" y="3552998"/>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8" name="Google Shape;3448;p29"/>
              <p:cNvSpPr/>
              <p:nvPr/>
            </p:nvSpPr>
            <p:spPr>
              <a:xfrm>
                <a:off x="6890220" y="3554074"/>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49" name="Google Shape;3449;p29"/>
              <p:cNvSpPr/>
              <p:nvPr/>
            </p:nvSpPr>
            <p:spPr>
              <a:xfrm>
                <a:off x="6635592" y="339638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50" name="Google Shape;3450;p29"/>
              <p:cNvSpPr/>
              <p:nvPr/>
            </p:nvSpPr>
            <p:spPr>
              <a:xfrm>
                <a:off x="6888338" y="3240846"/>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51" name="Google Shape;3451;p29"/>
              <p:cNvSpPr/>
              <p:nvPr/>
            </p:nvSpPr>
            <p:spPr>
              <a:xfrm>
                <a:off x="6631892" y="3708875"/>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grpSp>
        <p:nvGrpSpPr>
          <p:cNvPr id="3452" name="Google Shape;3452;p29"/>
          <p:cNvGrpSpPr/>
          <p:nvPr/>
        </p:nvGrpSpPr>
        <p:grpSpPr>
          <a:xfrm rot="2180329">
            <a:off x="-907402" y="71052"/>
            <a:ext cx="2060231" cy="1826916"/>
            <a:chOff x="-752390" y="-407478"/>
            <a:chExt cx="10094946" cy="8951729"/>
          </a:xfrm>
        </p:grpSpPr>
        <p:sp>
          <p:nvSpPr>
            <p:cNvPr id="3453" name="Google Shape;3453;p29"/>
            <p:cNvSpPr/>
            <p:nvPr/>
          </p:nvSpPr>
          <p:spPr>
            <a:xfrm rot="6314599">
              <a:off x="6168968" y="1076493"/>
              <a:ext cx="1733224" cy="2148010"/>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nvGrpSpPr>
            <p:cNvPr id="3454" name="Google Shape;3454;p29"/>
            <p:cNvGrpSpPr/>
            <p:nvPr/>
          </p:nvGrpSpPr>
          <p:grpSpPr>
            <a:xfrm rot="-4485169">
              <a:off x="824055" y="-217111"/>
              <a:ext cx="6942055" cy="8570995"/>
              <a:chOff x="6131178" y="3084988"/>
              <a:chExt cx="1012324" cy="1249863"/>
            </a:xfrm>
          </p:grpSpPr>
          <p:sp>
            <p:nvSpPr>
              <p:cNvPr id="3455" name="Google Shape;3455;p29"/>
              <p:cNvSpPr/>
              <p:nvPr/>
            </p:nvSpPr>
            <p:spPr>
              <a:xfrm>
                <a:off x="6890755" y="3084988"/>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56" name="Google Shape;3456;p29"/>
              <p:cNvSpPr/>
              <p:nvPr/>
            </p:nvSpPr>
            <p:spPr>
              <a:xfrm>
                <a:off x="6380210" y="3707652"/>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57" name="Google Shape;3457;p29"/>
              <p:cNvSpPr/>
              <p:nvPr/>
            </p:nvSpPr>
            <p:spPr>
              <a:xfrm>
                <a:off x="6131178" y="3552998"/>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58" name="Google Shape;3458;p29"/>
              <p:cNvSpPr/>
              <p:nvPr/>
            </p:nvSpPr>
            <p:spPr>
              <a:xfrm>
                <a:off x="6383925" y="339638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59" name="Google Shape;3459;p29"/>
              <p:cNvSpPr/>
              <p:nvPr/>
            </p:nvSpPr>
            <p:spPr>
              <a:xfrm>
                <a:off x="6383925" y="3552998"/>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0" name="Google Shape;3460;p29"/>
              <p:cNvSpPr/>
              <p:nvPr/>
            </p:nvSpPr>
            <p:spPr>
              <a:xfrm>
                <a:off x="6890114" y="3397018"/>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1" name="Google Shape;3461;p29"/>
              <p:cNvSpPr/>
              <p:nvPr/>
            </p:nvSpPr>
            <p:spPr>
              <a:xfrm>
                <a:off x="6888297" y="4021618"/>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2" name="Google Shape;3462;p29"/>
              <p:cNvSpPr/>
              <p:nvPr/>
            </p:nvSpPr>
            <p:spPr>
              <a:xfrm>
                <a:off x="6635592" y="3240846"/>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63" name="Google Shape;3463;p29"/>
              <p:cNvSpPr/>
              <p:nvPr/>
            </p:nvSpPr>
            <p:spPr>
              <a:xfrm>
                <a:off x="6889011" y="3712604"/>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4" name="Google Shape;3464;p29"/>
              <p:cNvSpPr/>
              <p:nvPr/>
            </p:nvSpPr>
            <p:spPr>
              <a:xfrm>
                <a:off x="6632369" y="3865343"/>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465" name="Google Shape;3465;p29"/>
              <p:cNvSpPr/>
              <p:nvPr/>
            </p:nvSpPr>
            <p:spPr>
              <a:xfrm>
                <a:off x="6635592" y="3552998"/>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6" name="Google Shape;3466;p29"/>
              <p:cNvSpPr/>
              <p:nvPr/>
            </p:nvSpPr>
            <p:spPr>
              <a:xfrm>
                <a:off x="6890220" y="3554074"/>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7" name="Google Shape;3467;p29"/>
              <p:cNvSpPr/>
              <p:nvPr/>
            </p:nvSpPr>
            <p:spPr>
              <a:xfrm>
                <a:off x="6635592" y="339638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8" name="Google Shape;3468;p29"/>
              <p:cNvSpPr/>
              <p:nvPr/>
            </p:nvSpPr>
            <p:spPr>
              <a:xfrm>
                <a:off x="6888338" y="3240846"/>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469" name="Google Shape;3469;p29"/>
              <p:cNvSpPr/>
              <p:nvPr/>
            </p:nvSpPr>
            <p:spPr>
              <a:xfrm>
                <a:off x="6631892" y="3708875"/>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sp>
        <p:nvSpPr>
          <p:cNvPr id="3470" name="Google Shape;3470;p29"/>
          <p:cNvSpPr txBox="1"/>
          <p:nvPr/>
        </p:nvSpPr>
        <p:spPr>
          <a:xfrm>
            <a:off x="1218066" y="828678"/>
            <a:ext cx="4291926" cy="4390626"/>
          </a:xfrm>
          <a:prstGeom prst="rect">
            <a:avLst/>
          </a:prstGeom>
          <a:blipFill rotWithShape="1">
            <a:blip r:embed="rId3">
              <a:alphaModFix/>
            </a:blip>
            <a:stretch>
              <a:fillRect b="0" l="-425" r="-425" t="-27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71" name="Google Shape;3471;p29"/>
          <p:cNvSpPr txBox="1"/>
          <p:nvPr/>
        </p:nvSpPr>
        <p:spPr>
          <a:xfrm>
            <a:off x="1201038" y="372742"/>
            <a:ext cx="44653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C4604C"/>
                </a:solidFill>
                <a:latin typeface="Times New Roman"/>
                <a:ea typeface="Times New Roman"/>
                <a:cs typeface="Times New Roman"/>
                <a:sym typeface="Times New Roman"/>
              </a:rPr>
              <a:t>Векторный базис естественной  системы</a:t>
            </a:r>
            <a:endParaRPr/>
          </a:p>
        </p:txBody>
      </p:sp>
      <p:grpSp>
        <p:nvGrpSpPr>
          <p:cNvPr id="3472" name="Google Shape;3472;p29"/>
          <p:cNvGrpSpPr/>
          <p:nvPr/>
        </p:nvGrpSpPr>
        <p:grpSpPr>
          <a:xfrm>
            <a:off x="5354784" y="1606119"/>
            <a:ext cx="3391050" cy="2260433"/>
            <a:chOff x="312320" y="1697864"/>
            <a:chExt cx="3391050" cy="2260433"/>
          </a:xfrm>
        </p:grpSpPr>
        <p:cxnSp>
          <p:nvCxnSpPr>
            <p:cNvPr id="3473" name="Google Shape;3473;p29"/>
            <p:cNvCxnSpPr/>
            <p:nvPr/>
          </p:nvCxnSpPr>
          <p:spPr>
            <a:xfrm flipH="1">
              <a:off x="1808274" y="2072685"/>
              <a:ext cx="529508" cy="77866"/>
            </a:xfrm>
            <a:prstGeom prst="straightConnector1">
              <a:avLst/>
            </a:prstGeom>
            <a:noFill/>
            <a:ln cap="flat" cmpd="sng" w="19050">
              <a:solidFill>
                <a:schemeClr val="accent1"/>
              </a:solidFill>
              <a:prstDash val="solid"/>
              <a:miter lim="800000"/>
              <a:headEnd len="sm" w="sm" type="none"/>
              <a:tailEnd len="med" w="med" type="triangle"/>
            </a:ln>
          </p:spPr>
        </p:cxnSp>
        <p:cxnSp>
          <p:nvCxnSpPr>
            <p:cNvPr id="3474" name="Google Shape;3474;p29"/>
            <p:cNvCxnSpPr/>
            <p:nvPr/>
          </p:nvCxnSpPr>
          <p:spPr>
            <a:xfrm>
              <a:off x="2316210" y="2078448"/>
              <a:ext cx="291914" cy="325711"/>
            </a:xfrm>
            <a:prstGeom prst="straightConnector1">
              <a:avLst/>
            </a:prstGeom>
            <a:noFill/>
            <a:ln cap="flat" cmpd="sng" w="19050">
              <a:solidFill>
                <a:schemeClr val="accent1"/>
              </a:solidFill>
              <a:prstDash val="solid"/>
              <a:miter lim="800000"/>
              <a:headEnd len="sm" w="sm" type="none"/>
              <a:tailEnd len="med" w="med" type="triangle"/>
            </a:ln>
          </p:spPr>
        </p:cxnSp>
        <p:cxnSp>
          <p:nvCxnSpPr>
            <p:cNvPr id="3475" name="Google Shape;3475;p29"/>
            <p:cNvCxnSpPr/>
            <p:nvPr/>
          </p:nvCxnSpPr>
          <p:spPr>
            <a:xfrm flipH="1">
              <a:off x="2308367" y="2085433"/>
              <a:ext cx="7844" cy="623775"/>
            </a:xfrm>
            <a:prstGeom prst="straightConnector1">
              <a:avLst/>
            </a:prstGeom>
            <a:noFill/>
            <a:ln cap="flat" cmpd="sng" w="19050">
              <a:solidFill>
                <a:schemeClr val="accent1"/>
              </a:solidFill>
              <a:prstDash val="solid"/>
              <a:miter lim="800000"/>
              <a:headEnd len="sm" w="sm" type="none"/>
              <a:tailEnd len="med" w="med" type="triangle"/>
            </a:ln>
          </p:spPr>
        </p:cxnSp>
        <p:grpSp>
          <p:nvGrpSpPr>
            <p:cNvPr id="3476" name="Google Shape;3476;p29"/>
            <p:cNvGrpSpPr/>
            <p:nvPr/>
          </p:nvGrpSpPr>
          <p:grpSpPr>
            <a:xfrm>
              <a:off x="312320" y="1697864"/>
              <a:ext cx="3391050" cy="2260433"/>
              <a:chOff x="451704" y="1395462"/>
              <a:chExt cx="3391050" cy="2260433"/>
            </a:xfrm>
          </p:grpSpPr>
          <p:grpSp>
            <p:nvGrpSpPr>
              <p:cNvPr id="3477" name="Google Shape;3477;p29"/>
              <p:cNvGrpSpPr/>
              <p:nvPr/>
            </p:nvGrpSpPr>
            <p:grpSpPr>
              <a:xfrm>
                <a:off x="451704" y="1395462"/>
                <a:ext cx="3251666" cy="2260433"/>
                <a:chOff x="-192244" y="1395462"/>
                <a:chExt cx="3251666" cy="2260433"/>
              </a:xfrm>
            </p:grpSpPr>
            <p:sp>
              <p:nvSpPr>
                <p:cNvPr id="3478" name="Google Shape;3478;p29"/>
                <p:cNvSpPr/>
                <p:nvPr/>
              </p:nvSpPr>
              <p:spPr>
                <a:xfrm rot="-1561181">
                  <a:off x="465611" y="1853793"/>
                  <a:ext cx="2400068" cy="1343772"/>
                </a:xfrm>
                <a:custGeom>
                  <a:rect b="b" l="l" r="r" t="t"/>
                  <a:pathLst>
                    <a:path extrusionOk="0" h="1808278" w="3229708">
                      <a:moveTo>
                        <a:pt x="0" y="213940"/>
                      </a:moveTo>
                      <a:cubicBezTo>
                        <a:pt x="923680" y="42978"/>
                        <a:pt x="1847361" y="-127983"/>
                        <a:pt x="2385646" y="137740"/>
                      </a:cubicBezTo>
                      <a:cubicBezTo>
                        <a:pt x="2923931" y="403463"/>
                        <a:pt x="3077308" y="1526924"/>
                        <a:pt x="3229708" y="1808278"/>
                      </a:cubicBezTo>
                    </a:path>
                  </a:pathLst>
                </a:custGeom>
                <a:no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cxnSp>
              <p:nvCxnSpPr>
                <p:cNvPr id="3479" name="Google Shape;3479;p29"/>
                <p:cNvCxnSpPr/>
                <p:nvPr/>
              </p:nvCxnSpPr>
              <p:spPr>
                <a:xfrm>
                  <a:off x="1812175" y="1776046"/>
                  <a:ext cx="508994" cy="562708"/>
                </a:xfrm>
                <a:prstGeom prst="straightConnector1">
                  <a:avLst/>
                </a:prstGeom>
                <a:noFill/>
                <a:ln cap="flat" cmpd="sng" w="9525">
                  <a:solidFill>
                    <a:schemeClr val="accent1"/>
                  </a:solidFill>
                  <a:prstDash val="dash"/>
                  <a:round/>
                  <a:headEnd len="sm" w="sm" type="none"/>
                  <a:tailEnd len="sm" w="sm" type="none"/>
                </a:ln>
              </p:spPr>
            </p:cxnSp>
            <p:cxnSp>
              <p:nvCxnSpPr>
                <p:cNvPr id="3480" name="Google Shape;3480;p29"/>
                <p:cNvCxnSpPr/>
                <p:nvPr/>
              </p:nvCxnSpPr>
              <p:spPr>
                <a:xfrm flipH="1">
                  <a:off x="1049215" y="1770184"/>
                  <a:ext cx="762962" cy="123093"/>
                </a:xfrm>
                <a:prstGeom prst="straightConnector1">
                  <a:avLst/>
                </a:prstGeom>
                <a:noFill/>
                <a:ln cap="flat" cmpd="sng" w="9525">
                  <a:solidFill>
                    <a:schemeClr val="accent1"/>
                  </a:solidFill>
                  <a:prstDash val="dash"/>
                  <a:round/>
                  <a:headEnd len="sm" w="sm" type="none"/>
                  <a:tailEnd len="sm" w="sm" type="none"/>
                </a:ln>
              </p:spPr>
            </p:cxnSp>
            <p:cxnSp>
              <p:nvCxnSpPr>
                <p:cNvPr id="3481" name="Google Shape;3481;p29"/>
                <p:cNvCxnSpPr/>
                <p:nvPr/>
              </p:nvCxnSpPr>
              <p:spPr>
                <a:xfrm>
                  <a:off x="1049215" y="1893277"/>
                  <a:ext cx="508992" cy="575450"/>
                </a:xfrm>
                <a:prstGeom prst="straightConnector1">
                  <a:avLst/>
                </a:prstGeom>
                <a:noFill/>
                <a:ln cap="flat" cmpd="sng" w="9525">
                  <a:solidFill>
                    <a:schemeClr val="accent1"/>
                  </a:solidFill>
                  <a:prstDash val="dash"/>
                  <a:round/>
                  <a:headEnd len="sm" w="sm" type="none"/>
                  <a:tailEnd len="sm" w="sm" type="none"/>
                </a:ln>
              </p:spPr>
            </p:cxnSp>
            <p:cxnSp>
              <p:nvCxnSpPr>
                <p:cNvPr id="3482" name="Google Shape;3482;p29"/>
                <p:cNvCxnSpPr/>
                <p:nvPr/>
              </p:nvCxnSpPr>
              <p:spPr>
                <a:xfrm flipH="1">
                  <a:off x="1558207" y="2345634"/>
                  <a:ext cx="762962" cy="123093"/>
                </a:xfrm>
                <a:prstGeom prst="straightConnector1">
                  <a:avLst/>
                </a:prstGeom>
                <a:noFill/>
                <a:ln cap="flat" cmpd="sng" w="9525">
                  <a:solidFill>
                    <a:schemeClr val="accent1"/>
                  </a:solidFill>
                  <a:prstDash val="dash"/>
                  <a:round/>
                  <a:headEnd len="sm" w="sm" type="none"/>
                  <a:tailEnd len="sm" w="sm" type="none"/>
                </a:ln>
              </p:spPr>
            </p:cxnSp>
            <p:cxnSp>
              <p:nvCxnSpPr>
                <p:cNvPr id="3483" name="Google Shape;3483;p29"/>
                <p:cNvCxnSpPr/>
                <p:nvPr/>
              </p:nvCxnSpPr>
              <p:spPr>
                <a:xfrm>
                  <a:off x="1812175" y="1770184"/>
                  <a:ext cx="0" cy="904590"/>
                </a:xfrm>
                <a:prstGeom prst="straightConnector1">
                  <a:avLst/>
                </a:prstGeom>
                <a:noFill/>
                <a:ln cap="flat" cmpd="sng" w="9525">
                  <a:solidFill>
                    <a:schemeClr val="accent1"/>
                  </a:solidFill>
                  <a:prstDash val="dash"/>
                  <a:round/>
                  <a:headEnd len="sm" w="sm" type="none"/>
                  <a:tailEnd len="sm" w="sm" type="none"/>
                </a:ln>
              </p:spPr>
            </p:cxnSp>
            <p:cxnSp>
              <p:nvCxnSpPr>
                <p:cNvPr id="3484" name="Google Shape;3484;p29"/>
                <p:cNvCxnSpPr/>
                <p:nvPr/>
              </p:nvCxnSpPr>
              <p:spPr>
                <a:xfrm>
                  <a:off x="2321169" y="2338754"/>
                  <a:ext cx="0" cy="904590"/>
                </a:xfrm>
                <a:prstGeom prst="straightConnector1">
                  <a:avLst/>
                </a:prstGeom>
                <a:noFill/>
                <a:ln cap="flat" cmpd="sng" w="9525">
                  <a:solidFill>
                    <a:schemeClr val="accent1"/>
                  </a:solidFill>
                  <a:prstDash val="dash"/>
                  <a:round/>
                  <a:headEnd len="sm" w="sm" type="none"/>
                  <a:tailEnd len="sm" w="sm" type="none"/>
                </a:ln>
              </p:spPr>
            </p:cxnSp>
            <p:cxnSp>
              <p:nvCxnSpPr>
                <p:cNvPr id="3485" name="Google Shape;3485;p29"/>
                <p:cNvCxnSpPr/>
                <p:nvPr/>
              </p:nvCxnSpPr>
              <p:spPr>
                <a:xfrm>
                  <a:off x="1049215" y="1886459"/>
                  <a:ext cx="0" cy="904590"/>
                </a:xfrm>
                <a:prstGeom prst="straightConnector1">
                  <a:avLst/>
                </a:prstGeom>
                <a:noFill/>
                <a:ln cap="flat" cmpd="sng" w="9525">
                  <a:solidFill>
                    <a:schemeClr val="accent1"/>
                  </a:solidFill>
                  <a:prstDash val="dash"/>
                  <a:round/>
                  <a:headEnd len="sm" w="sm" type="none"/>
                  <a:tailEnd len="sm" w="sm" type="none"/>
                </a:ln>
              </p:spPr>
            </p:cxnSp>
            <p:cxnSp>
              <p:nvCxnSpPr>
                <p:cNvPr id="3486" name="Google Shape;3486;p29"/>
                <p:cNvCxnSpPr/>
                <p:nvPr/>
              </p:nvCxnSpPr>
              <p:spPr>
                <a:xfrm flipH="1">
                  <a:off x="1049215" y="2667956"/>
                  <a:ext cx="762962" cy="123093"/>
                </a:xfrm>
                <a:prstGeom prst="straightConnector1">
                  <a:avLst/>
                </a:prstGeom>
                <a:noFill/>
                <a:ln cap="flat" cmpd="sng" w="9525">
                  <a:solidFill>
                    <a:schemeClr val="accent1"/>
                  </a:solidFill>
                  <a:prstDash val="dash"/>
                  <a:round/>
                  <a:headEnd len="sm" w="sm" type="none"/>
                  <a:tailEnd len="sm" w="sm" type="none"/>
                </a:ln>
              </p:spPr>
            </p:cxnSp>
            <p:cxnSp>
              <p:nvCxnSpPr>
                <p:cNvPr id="3487" name="Google Shape;3487;p29"/>
                <p:cNvCxnSpPr/>
                <p:nvPr/>
              </p:nvCxnSpPr>
              <p:spPr>
                <a:xfrm>
                  <a:off x="1811647" y="2667956"/>
                  <a:ext cx="508994" cy="562708"/>
                </a:xfrm>
                <a:prstGeom prst="straightConnector1">
                  <a:avLst/>
                </a:prstGeom>
                <a:noFill/>
                <a:ln cap="flat" cmpd="sng" w="9525">
                  <a:solidFill>
                    <a:schemeClr val="accent1"/>
                  </a:solidFill>
                  <a:prstDash val="dash"/>
                  <a:round/>
                  <a:headEnd len="sm" w="sm" type="none"/>
                  <a:tailEnd len="sm" w="sm" type="none"/>
                </a:ln>
              </p:spPr>
            </p:cxnSp>
            <p:sp>
              <p:nvSpPr>
                <p:cNvPr id="3488" name="Google Shape;3488;p29"/>
                <p:cNvSpPr txBox="1"/>
                <p:nvPr/>
              </p:nvSpPr>
              <p:spPr>
                <a:xfrm>
                  <a:off x="1741813" y="1554352"/>
                  <a:ext cx="197875"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89" name="Google Shape;3489;p29"/>
                <p:cNvSpPr txBox="1"/>
                <p:nvPr/>
              </p:nvSpPr>
              <p:spPr>
                <a:xfrm>
                  <a:off x="1310393" y="1626086"/>
                  <a:ext cx="136511"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90" name="Google Shape;3490;p29"/>
                <p:cNvSpPr txBox="1"/>
                <p:nvPr/>
              </p:nvSpPr>
              <p:spPr>
                <a:xfrm>
                  <a:off x="2093702" y="1886459"/>
                  <a:ext cx="149400" cy="18877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91" name="Google Shape;3491;p29"/>
                <p:cNvSpPr txBox="1"/>
                <p:nvPr/>
              </p:nvSpPr>
              <p:spPr>
                <a:xfrm>
                  <a:off x="1632206" y="2201864"/>
                  <a:ext cx="153439"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492" name="Google Shape;3492;p29"/>
                <p:cNvSpPr/>
                <p:nvPr/>
              </p:nvSpPr>
              <p:spPr>
                <a:xfrm>
                  <a:off x="926123" y="1705708"/>
                  <a:ext cx="293077" cy="228600"/>
                </a:xfrm>
                <a:custGeom>
                  <a:rect b="b" l="l" r="r" t="t"/>
                  <a:pathLst>
                    <a:path extrusionOk="0" h="228600" w="293077">
                      <a:moveTo>
                        <a:pt x="293077" y="228600"/>
                      </a:moveTo>
                      <a:cubicBezTo>
                        <a:pt x="267677" y="165588"/>
                        <a:pt x="242277" y="102577"/>
                        <a:pt x="193431" y="64477"/>
                      </a:cubicBezTo>
                      <a:cubicBezTo>
                        <a:pt x="144585" y="26377"/>
                        <a:pt x="79131" y="19538"/>
                        <a:pt x="0" y="0"/>
                      </a:cubicBezTo>
                    </a:path>
                  </a:pathLst>
                </a:custGeom>
                <a:noFill/>
                <a:ln cap="flat" cmpd="sng" w="9525">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493" name="Google Shape;3493;p29"/>
                <p:cNvSpPr/>
                <p:nvPr/>
              </p:nvSpPr>
              <p:spPr>
                <a:xfrm rot="-5400000">
                  <a:off x="873560" y="2705486"/>
                  <a:ext cx="293077" cy="228600"/>
                </a:xfrm>
                <a:custGeom>
                  <a:rect b="b" l="l" r="r" t="t"/>
                  <a:pathLst>
                    <a:path extrusionOk="0" h="228600" w="293077">
                      <a:moveTo>
                        <a:pt x="293077" y="228600"/>
                      </a:moveTo>
                      <a:cubicBezTo>
                        <a:pt x="267677" y="165588"/>
                        <a:pt x="242277" y="102577"/>
                        <a:pt x="193431" y="64477"/>
                      </a:cubicBezTo>
                      <a:cubicBezTo>
                        <a:pt x="144585" y="26377"/>
                        <a:pt x="79131" y="19538"/>
                        <a:pt x="0" y="0"/>
                      </a:cubicBezTo>
                    </a:path>
                  </a:pathLst>
                </a:custGeom>
                <a:noFill/>
                <a:ln cap="flat" cmpd="sng" w="9525">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494" name="Google Shape;3494;p29"/>
                <p:cNvSpPr/>
                <p:nvPr/>
              </p:nvSpPr>
              <p:spPr>
                <a:xfrm rot="-6975065">
                  <a:off x="2007304" y="3046678"/>
                  <a:ext cx="293077" cy="228600"/>
                </a:xfrm>
                <a:custGeom>
                  <a:rect b="b" l="l" r="r" t="t"/>
                  <a:pathLst>
                    <a:path extrusionOk="0" h="228600" w="293077">
                      <a:moveTo>
                        <a:pt x="293077" y="228600"/>
                      </a:moveTo>
                      <a:cubicBezTo>
                        <a:pt x="267677" y="165588"/>
                        <a:pt x="242277" y="102577"/>
                        <a:pt x="193431" y="64477"/>
                      </a:cubicBezTo>
                      <a:cubicBezTo>
                        <a:pt x="144585" y="26377"/>
                        <a:pt x="79131" y="19538"/>
                        <a:pt x="0" y="0"/>
                      </a:cubicBezTo>
                    </a:path>
                  </a:pathLst>
                </a:custGeom>
                <a:noFill/>
                <a:ln cap="flat" cmpd="sng" w="9525">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495" name="Google Shape;3495;p29"/>
                <p:cNvSpPr txBox="1"/>
                <p:nvPr/>
              </p:nvSpPr>
              <p:spPr>
                <a:xfrm>
                  <a:off x="-192244" y="1426504"/>
                  <a:ext cx="157089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800">
                      <a:solidFill>
                        <a:schemeClr val="dk2"/>
                      </a:solidFill>
                      <a:latin typeface="Cambria Math"/>
                      <a:ea typeface="Cambria Math"/>
                      <a:cs typeface="Cambria Math"/>
                      <a:sym typeface="Cambria Math"/>
                    </a:rPr>
                    <a:t>Спрямляющая плоскость</a:t>
                  </a:r>
                  <a:endParaRPr/>
                </a:p>
              </p:txBody>
            </p:sp>
            <p:sp>
              <p:nvSpPr>
                <p:cNvPr id="3496" name="Google Shape;3496;p29"/>
                <p:cNvSpPr txBox="1"/>
                <p:nvPr/>
              </p:nvSpPr>
              <p:spPr>
                <a:xfrm>
                  <a:off x="161128" y="2919466"/>
                  <a:ext cx="1570892"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800">
                      <a:solidFill>
                        <a:schemeClr val="dk2"/>
                      </a:solidFill>
                      <a:latin typeface="Cambria Math"/>
                      <a:ea typeface="Cambria Math"/>
                      <a:cs typeface="Cambria Math"/>
                      <a:sym typeface="Cambria Math"/>
                    </a:rPr>
                    <a:t>Соприкасающаяся плоскость</a:t>
                  </a:r>
                  <a:endParaRPr/>
                </a:p>
              </p:txBody>
            </p:sp>
            <p:sp>
              <p:nvSpPr>
                <p:cNvPr id="3497" name="Google Shape;3497;p29"/>
                <p:cNvSpPr txBox="1"/>
                <p:nvPr/>
              </p:nvSpPr>
              <p:spPr>
                <a:xfrm>
                  <a:off x="1488530" y="3357248"/>
                  <a:ext cx="1570892"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800">
                      <a:solidFill>
                        <a:schemeClr val="dk2"/>
                      </a:solidFill>
                      <a:latin typeface="Cambria Math"/>
                      <a:ea typeface="Cambria Math"/>
                      <a:cs typeface="Cambria Math"/>
                      <a:sym typeface="Cambria Math"/>
                    </a:rPr>
                    <a:t>Нормальная плоскость</a:t>
                  </a:r>
                  <a:endParaRPr/>
                </a:p>
              </p:txBody>
            </p:sp>
            <p:sp>
              <p:nvSpPr>
                <p:cNvPr id="3498" name="Google Shape;3498;p29"/>
                <p:cNvSpPr/>
                <p:nvPr/>
              </p:nvSpPr>
              <p:spPr>
                <a:xfrm>
                  <a:off x="1776440" y="1746082"/>
                  <a:ext cx="70338" cy="70338"/>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3499" name="Google Shape;3499;p29"/>
              <p:cNvSpPr/>
              <p:nvPr/>
            </p:nvSpPr>
            <p:spPr>
              <a:xfrm>
                <a:off x="3497495" y="2431524"/>
                <a:ext cx="70338" cy="70338"/>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3500" name="Google Shape;3500;p29"/>
              <p:cNvSpPr txBox="1"/>
              <p:nvPr/>
            </p:nvSpPr>
            <p:spPr>
              <a:xfrm>
                <a:off x="3549721" y="2266465"/>
                <a:ext cx="170623"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501" name="Google Shape;3501;p29"/>
              <p:cNvSpPr txBox="1"/>
              <p:nvPr/>
            </p:nvSpPr>
            <p:spPr>
              <a:xfrm>
                <a:off x="3408464" y="2146366"/>
                <a:ext cx="178062"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502" name="Google Shape;3502;p29"/>
              <p:cNvSpPr txBox="1"/>
              <p:nvPr/>
            </p:nvSpPr>
            <p:spPr>
              <a:xfrm>
                <a:off x="3664692" y="2373087"/>
                <a:ext cx="178062"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grpSp>
      <p:sp>
        <p:nvSpPr>
          <p:cNvPr id="3503" name="Google Shape;3503;p29"/>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29</a:t>
            </a:r>
            <a:endParaRPr/>
          </a:p>
        </p:txBody>
      </p:sp>
      <p:sp>
        <p:nvSpPr>
          <p:cNvPr id="3504" name="Google Shape;3504;p29"/>
          <p:cNvSpPr txBox="1"/>
          <p:nvPr/>
        </p:nvSpPr>
        <p:spPr>
          <a:xfrm>
            <a:off x="4426848" y="2883904"/>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(44)</a:t>
            </a:r>
            <a:endParaRPr sz="1350">
              <a:solidFill>
                <a:schemeClr val="dk2"/>
              </a:solidFill>
              <a:latin typeface="Calibri"/>
              <a:ea typeface="Calibri"/>
              <a:cs typeface="Calibri"/>
              <a:sym typeface="Calibri"/>
            </a:endParaRPr>
          </a:p>
        </p:txBody>
      </p:sp>
      <p:sp>
        <p:nvSpPr>
          <p:cNvPr id="3505" name="Google Shape;3505;p29"/>
          <p:cNvSpPr txBox="1"/>
          <p:nvPr/>
        </p:nvSpPr>
        <p:spPr>
          <a:xfrm>
            <a:off x="6811767" y="4318653"/>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14</a:t>
            </a:r>
            <a:endParaRPr sz="135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3"/>
          <p:cNvSpPr txBox="1"/>
          <p:nvPr/>
        </p:nvSpPr>
        <p:spPr>
          <a:xfrm>
            <a:off x="1457510" y="2006808"/>
            <a:ext cx="630317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3200">
                <a:solidFill>
                  <a:srgbClr val="C4604C"/>
                </a:solidFill>
                <a:latin typeface="Montserrat"/>
                <a:ea typeface="Montserrat"/>
                <a:cs typeface="Montserrat"/>
                <a:sym typeface="Montserrat"/>
              </a:rPr>
              <a:t>Прикладная механика часть 1</a:t>
            </a:r>
            <a:endParaRPr/>
          </a:p>
        </p:txBody>
      </p:sp>
      <p:grpSp>
        <p:nvGrpSpPr>
          <p:cNvPr id="643" name="Google Shape;643;p3"/>
          <p:cNvGrpSpPr/>
          <p:nvPr/>
        </p:nvGrpSpPr>
        <p:grpSpPr>
          <a:xfrm>
            <a:off x="-607759" y="-214439"/>
            <a:ext cx="3365942" cy="2446931"/>
            <a:chOff x="4388382" y="2566254"/>
            <a:chExt cx="2271478" cy="1564004"/>
          </a:xfrm>
        </p:grpSpPr>
        <p:sp>
          <p:nvSpPr>
            <p:cNvPr id="644" name="Google Shape;644;p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 name="Google Shape;645;p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 name="Google Shape;646;p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 name="Google Shape;647;p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8" name="Google Shape;648;p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9" name="Google Shape;649;p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0" name="Google Shape;650;p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 name="Google Shape;651;p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 name="Google Shape;652;p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 name="Google Shape;653;p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4" name="Google Shape;654;p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5" name="Google Shape;655;p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6" name="Google Shape;656;p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 name="Google Shape;657;p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 name="Google Shape;658;p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 name="Google Shape;659;p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 name="Google Shape;660;p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1" name="Google Shape;661;p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2" name="Google Shape;662;p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3" name="Google Shape;663;p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 name="Google Shape;664;p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 name="Google Shape;665;p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 name="Google Shape;666;p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7" name="Google Shape;667;p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 name="Google Shape;668;p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9" name="Google Shape;669;p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0" name="Google Shape;670;p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 name="Google Shape;671;p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2" name="Google Shape;672;p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 name="Google Shape;673;p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 name="Google Shape;674;p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 name="Google Shape;675;p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 name="Google Shape;676;p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 name="Google Shape;677;p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 name="Google Shape;678;p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9" name="Google Shape;679;p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 name="Google Shape;680;p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1" name="Google Shape;681;p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2" name="Google Shape;682;p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3" name="Google Shape;683;p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 name="Google Shape;684;p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 name="Google Shape;685;p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 name="Google Shape;686;p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 name="Google Shape;687;p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8" name="Google Shape;688;p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9" name="Google Shape;689;p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0" name="Google Shape;690;p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1" name="Google Shape;691;p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 name="Google Shape;692;p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 name="Google Shape;693;p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 name="Google Shape;694;p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5" name="Google Shape;695;p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6" name="Google Shape;696;p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7" name="Google Shape;697;p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8" name="Google Shape;698;p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699" name="Google Shape;699;p3"/>
          <p:cNvGrpSpPr/>
          <p:nvPr/>
        </p:nvGrpSpPr>
        <p:grpSpPr>
          <a:xfrm rot="5400000">
            <a:off x="6852222" y="42414"/>
            <a:ext cx="3365942" cy="2446931"/>
            <a:chOff x="4388382" y="2566254"/>
            <a:chExt cx="2271478" cy="1564004"/>
          </a:xfrm>
        </p:grpSpPr>
        <p:sp>
          <p:nvSpPr>
            <p:cNvPr id="700" name="Google Shape;700;p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 name="Google Shape;701;p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2" name="Google Shape;702;p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3" name="Google Shape;703;p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4" name="Google Shape;704;p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 name="Google Shape;705;p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6" name="Google Shape;706;p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 name="Google Shape;707;p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 name="Google Shape;708;p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9" name="Google Shape;709;p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0" name="Google Shape;710;p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1" name="Google Shape;711;p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2" name="Google Shape;712;p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 name="Google Shape;713;p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 name="Google Shape;714;p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5" name="Google Shape;715;p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6" name="Google Shape;716;p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7" name="Google Shape;717;p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 name="Google Shape;718;p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 name="Google Shape;719;p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 name="Google Shape;720;p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1" name="Google Shape;721;p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2" name="Google Shape;722;p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3" name="Google Shape;723;p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4" name="Google Shape;724;p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 name="Google Shape;725;p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 name="Google Shape;726;p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 name="Google Shape;727;p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8" name="Google Shape;728;p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 name="Google Shape;729;p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 name="Google Shape;730;p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 name="Google Shape;731;p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 name="Google Shape;732;p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 name="Google Shape;733;p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4" name="Google Shape;734;p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5" name="Google Shape;735;p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6" name="Google Shape;736;p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7" name="Google Shape;737;p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8" name="Google Shape;738;p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9" name="Google Shape;739;p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0" name="Google Shape;740;p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1" name="Google Shape;741;p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2" name="Google Shape;742;p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3" name="Google Shape;743;p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4" name="Google Shape;744;p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5" name="Google Shape;745;p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6" name="Google Shape;746;p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 name="Google Shape;747;p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 name="Google Shape;748;p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 name="Google Shape;749;p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 name="Google Shape;750;p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 name="Google Shape;751;p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2" name="Google Shape;752;p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3" name="Google Shape;753;p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 name="Google Shape;754;p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755" name="Google Shape;755;p3"/>
          <p:cNvGrpSpPr/>
          <p:nvPr/>
        </p:nvGrpSpPr>
        <p:grpSpPr>
          <a:xfrm rot="-5400000">
            <a:off x="-622455" y="3051090"/>
            <a:ext cx="3365942" cy="2446931"/>
            <a:chOff x="4388382" y="2566254"/>
            <a:chExt cx="2271478" cy="1564004"/>
          </a:xfrm>
        </p:grpSpPr>
        <p:sp>
          <p:nvSpPr>
            <p:cNvPr id="756" name="Google Shape;756;p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7" name="Google Shape;757;p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8" name="Google Shape;758;p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9" name="Google Shape;759;p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0" name="Google Shape;760;p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 name="Google Shape;761;p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2" name="Google Shape;762;p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3" name="Google Shape;763;p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4" name="Google Shape;764;p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 name="Google Shape;765;p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6" name="Google Shape;766;p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7" name="Google Shape;767;p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8" name="Google Shape;768;p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9" name="Google Shape;769;p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0" name="Google Shape;770;p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 name="Google Shape;771;p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 name="Google Shape;772;p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 name="Google Shape;773;p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 name="Google Shape;774;p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 name="Google Shape;775;p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 name="Google Shape;776;p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7" name="Google Shape;777;p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 name="Google Shape;778;p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9" name="Google Shape;779;p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 name="Google Shape;780;p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1" name="Google Shape;781;p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2" name="Google Shape;782;p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3" name="Google Shape;783;p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4" name="Google Shape;784;p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 name="Google Shape;785;p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 name="Google Shape;786;p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 name="Google Shape;787;p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 name="Google Shape;788;p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 name="Google Shape;789;p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0" name="Google Shape;790;p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1" name="Google Shape;791;p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 name="Google Shape;792;p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 name="Google Shape;793;p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 name="Google Shape;794;p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5" name="Google Shape;795;p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6" name="Google Shape;796;p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7" name="Google Shape;797;p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 name="Google Shape;798;p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 name="Google Shape;799;p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0" name="Google Shape;800;p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1" name="Google Shape;801;p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2" name="Google Shape;802;p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 name="Google Shape;803;p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 name="Google Shape;804;p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 name="Google Shape;805;p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 name="Google Shape;806;p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7" name="Google Shape;807;p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8" name="Google Shape;808;p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9" name="Google Shape;809;p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 name="Google Shape;810;p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811" name="Google Shape;811;p3"/>
          <p:cNvGrpSpPr/>
          <p:nvPr/>
        </p:nvGrpSpPr>
        <p:grpSpPr>
          <a:xfrm rot="10800000">
            <a:off x="6189748" y="3275041"/>
            <a:ext cx="3365942" cy="2446931"/>
            <a:chOff x="4388382" y="2566254"/>
            <a:chExt cx="2271478" cy="1564004"/>
          </a:xfrm>
        </p:grpSpPr>
        <p:sp>
          <p:nvSpPr>
            <p:cNvPr id="812" name="Google Shape;812;p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3" name="Google Shape;813;p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4" name="Google Shape;814;p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 name="Google Shape;815;p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6" name="Google Shape;816;p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 name="Google Shape;817;p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8" name="Google Shape;818;p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9" name="Google Shape;819;p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0" name="Google Shape;820;p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1" name="Google Shape;821;p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2" name="Google Shape;822;p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3" name="Google Shape;823;p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4" name="Google Shape;824;p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 name="Google Shape;825;p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6" name="Google Shape;826;p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 name="Google Shape;827;p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 name="Google Shape;828;p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 name="Google Shape;829;p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 name="Google Shape;830;p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1" name="Google Shape;831;p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2" name="Google Shape;832;p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3" name="Google Shape;833;p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 name="Google Shape;834;p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5" name="Google Shape;835;p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 name="Google Shape;836;p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 name="Google Shape;837;p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8" name="Google Shape;838;p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9" name="Google Shape;839;p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0" name="Google Shape;840;p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 name="Google Shape;841;p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 name="Google Shape;842;p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 name="Google Shape;843;p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4" name="Google Shape;844;p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5" name="Google Shape;845;p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6" name="Google Shape;846;p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7" name="Google Shape;847;p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 name="Google Shape;848;p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 name="Google Shape;849;p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 name="Google Shape;850;p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1" name="Google Shape;851;p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2" name="Google Shape;852;p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3" name="Google Shape;853;p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4" name="Google Shape;854;p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5" name="Google Shape;855;p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56" name="Google Shape;856;p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57" name="Google Shape;857;p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58" name="Google Shape;858;p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9" name="Google Shape;859;p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0" name="Google Shape;860;p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1" name="Google Shape;861;p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2" name="Google Shape;862;p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3" name="Google Shape;863;p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4" name="Google Shape;864;p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 name="Google Shape;865;p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 name="Google Shape;866;p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30"/>
          <p:cNvSpPr txBox="1"/>
          <p:nvPr/>
        </p:nvSpPr>
        <p:spPr>
          <a:xfrm>
            <a:off x="342884" y="104385"/>
            <a:ext cx="65836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400">
                <a:solidFill>
                  <a:srgbClr val="C4604C"/>
                </a:solidFill>
                <a:latin typeface="Times New Roman"/>
                <a:ea typeface="Times New Roman"/>
                <a:cs typeface="Times New Roman"/>
                <a:sym typeface="Times New Roman"/>
              </a:rPr>
              <a:t>Скорость</a:t>
            </a:r>
            <a:endParaRPr/>
          </a:p>
        </p:txBody>
      </p:sp>
      <p:sp>
        <p:nvSpPr>
          <p:cNvPr id="3511" name="Google Shape;3511;p30"/>
          <p:cNvSpPr txBox="1"/>
          <p:nvPr/>
        </p:nvSpPr>
        <p:spPr>
          <a:xfrm>
            <a:off x="783567" y="838221"/>
            <a:ext cx="6027780" cy="3967625"/>
          </a:xfrm>
          <a:prstGeom prst="rect">
            <a:avLst/>
          </a:prstGeom>
          <a:blipFill rotWithShape="1">
            <a:blip r:embed="rId3">
              <a:alphaModFix/>
            </a:blip>
            <a:stretch>
              <a:fillRect b="0" l="-100" r="-100" t="-15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512" name="Google Shape;3512;p30"/>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30</a:t>
            </a:r>
            <a:endParaRPr/>
          </a:p>
        </p:txBody>
      </p:sp>
      <p:sp>
        <p:nvSpPr>
          <p:cNvPr id="3513" name="Google Shape;3513;p30"/>
          <p:cNvSpPr txBox="1"/>
          <p:nvPr/>
        </p:nvSpPr>
        <p:spPr>
          <a:xfrm>
            <a:off x="4675920" y="2155572"/>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(45)</a:t>
            </a:r>
            <a:endParaRPr sz="1350">
              <a:solidFill>
                <a:schemeClr val="dk2"/>
              </a:solidFill>
              <a:latin typeface="Calibri"/>
              <a:ea typeface="Calibri"/>
              <a:cs typeface="Calibri"/>
              <a:sym typeface="Calibri"/>
            </a:endParaRPr>
          </a:p>
        </p:txBody>
      </p:sp>
      <p:sp>
        <p:nvSpPr>
          <p:cNvPr id="3514" name="Google Shape;3514;p30"/>
          <p:cNvSpPr txBox="1"/>
          <p:nvPr/>
        </p:nvSpPr>
        <p:spPr>
          <a:xfrm>
            <a:off x="4675920" y="1174609"/>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(44)</a:t>
            </a:r>
            <a:endParaRPr sz="1350">
              <a:solidFill>
                <a:schemeClr val="dk2"/>
              </a:solidFill>
              <a:latin typeface="Calibri"/>
              <a:ea typeface="Calibri"/>
              <a:cs typeface="Calibri"/>
              <a:sym typeface="Calibri"/>
            </a:endParaRPr>
          </a:p>
        </p:txBody>
      </p:sp>
      <p:sp>
        <p:nvSpPr>
          <p:cNvPr id="3515" name="Google Shape;3515;p30"/>
          <p:cNvSpPr txBox="1"/>
          <p:nvPr/>
        </p:nvSpPr>
        <p:spPr>
          <a:xfrm>
            <a:off x="4675920" y="2744150"/>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(46)</a:t>
            </a:r>
            <a:endParaRPr sz="1350">
              <a:solidFill>
                <a:schemeClr val="dk2"/>
              </a:solidFill>
              <a:latin typeface="Calibri"/>
              <a:ea typeface="Calibri"/>
              <a:cs typeface="Calibri"/>
              <a:sym typeface="Calibri"/>
            </a:endParaRPr>
          </a:p>
        </p:txBody>
      </p:sp>
      <p:sp>
        <p:nvSpPr>
          <p:cNvPr id="3516" name="Google Shape;3516;p30"/>
          <p:cNvSpPr txBox="1"/>
          <p:nvPr/>
        </p:nvSpPr>
        <p:spPr>
          <a:xfrm>
            <a:off x="4675920" y="4259489"/>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(47)</a:t>
            </a:r>
            <a:endParaRPr sz="1350">
              <a:solidFill>
                <a:schemeClr val="dk2"/>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0" name="Shape 3520"/>
        <p:cNvGrpSpPr/>
        <p:nvPr/>
      </p:nvGrpSpPr>
      <p:grpSpPr>
        <a:xfrm>
          <a:off x="0" y="0"/>
          <a:ext cx="0" cy="0"/>
          <a:chOff x="0" y="0"/>
          <a:chExt cx="0" cy="0"/>
        </a:xfrm>
      </p:grpSpPr>
      <p:sp>
        <p:nvSpPr>
          <p:cNvPr id="3521" name="Google Shape;3521;p31"/>
          <p:cNvSpPr txBox="1"/>
          <p:nvPr/>
        </p:nvSpPr>
        <p:spPr>
          <a:xfrm>
            <a:off x="259728" y="40959"/>
            <a:ext cx="66750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rgbClr val="C4604C"/>
                </a:solidFill>
                <a:latin typeface="Times New Roman"/>
                <a:ea typeface="Times New Roman"/>
                <a:cs typeface="Times New Roman"/>
                <a:sym typeface="Times New Roman"/>
              </a:rPr>
              <a:t>Ускорение</a:t>
            </a:r>
            <a:endParaRPr/>
          </a:p>
        </p:txBody>
      </p:sp>
      <p:sp>
        <p:nvSpPr>
          <p:cNvPr id="3522" name="Google Shape;3522;p31"/>
          <p:cNvSpPr txBox="1"/>
          <p:nvPr/>
        </p:nvSpPr>
        <p:spPr>
          <a:xfrm>
            <a:off x="292423" y="574119"/>
            <a:ext cx="7429930" cy="4331635"/>
          </a:xfrm>
          <a:prstGeom prst="rect">
            <a:avLst/>
          </a:prstGeom>
          <a:blipFill rotWithShape="1">
            <a:blip r:embed="rId3">
              <a:alphaModFix/>
            </a:blip>
            <a:stretch>
              <a:fillRect b="0" l="-245" r="0" t="-14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3523" name="Google Shape;3523;p31"/>
          <p:cNvGrpSpPr/>
          <p:nvPr/>
        </p:nvGrpSpPr>
        <p:grpSpPr>
          <a:xfrm rot="-10062807">
            <a:off x="6688682" y="-1868800"/>
            <a:ext cx="3365942" cy="2446931"/>
            <a:chOff x="4388382" y="2566254"/>
            <a:chExt cx="2271478" cy="1564004"/>
          </a:xfrm>
        </p:grpSpPr>
        <p:sp>
          <p:nvSpPr>
            <p:cNvPr id="3524" name="Google Shape;3524;p3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25" name="Google Shape;3525;p3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26" name="Google Shape;3526;p3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27" name="Google Shape;3527;p3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28" name="Google Shape;3528;p3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29" name="Google Shape;3529;p3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30" name="Google Shape;3530;p3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31" name="Google Shape;3531;p3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32" name="Google Shape;3532;p3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33" name="Google Shape;3533;p3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34" name="Google Shape;3534;p3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35" name="Google Shape;3535;p3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36" name="Google Shape;3536;p3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37" name="Google Shape;3537;p3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38" name="Google Shape;3538;p3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39" name="Google Shape;3539;p3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0" name="Google Shape;3540;p3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1" name="Google Shape;3541;p3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2" name="Google Shape;3542;p3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3" name="Google Shape;3543;p3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4" name="Google Shape;3544;p3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5" name="Google Shape;3545;p3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6" name="Google Shape;3546;p3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47" name="Google Shape;3547;p3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8" name="Google Shape;3548;p3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49" name="Google Shape;3549;p3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0" name="Google Shape;3550;p3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1" name="Google Shape;3551;p3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52" name="Google Shape;3552;p3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3" name="Google Shape;3553;p3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4" name="Google Shape;3554;p3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5" name="Google Shape;3555;p3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6" name="Google Shape;3556;p3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7" name="Google Shape;3557;p3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58" name="Google Shape;3558;p3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59" name="Google Shape;3559;p3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0" name="Google Shape;3560;p3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1" name="Google Shape;3561;p3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2" name="Google Shape;3562;p3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3" name="Google Shape;3563;p3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4" name="Google Shape;3564;p3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5" name="Google Shape;3565;p3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6" name="Google Shape;3566;p3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67" name="Google Shape;3567;p3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68" name="Google Shape;3568;p3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69" name="Google Shape;3569;p3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70" name="Google Shape;3570;p3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1" name="Google Shape;3571;p3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2" name="Google Shape;3572;p3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3" name="Google Shape;3573;p3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4" name="Google Shape;3574;p3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5" name="Google Shape;3575;p3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76" name="Google Shape;3576;p3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7" name="Google Shape;3577;p3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78" name="Google Shape;3578;p3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pic>
        <p:nvPicPr>
          <p:cNvPr id="3579" name="Google Shape;3579;p31"/>
          <p:cNvPicPr preferRelativeResize="0"/>
          <p:nvPr/>
        </p:nvPicPr>
        <p:blipFill rotWithShape="1">
          <a:blip r:embed="rId4">
            <a:alphaModFix/>
          </a:blip>
          <a:srcRect b="0" l="0" r="0" t="0"/>
          <a:stretch/>
        </p:blipFill>
        <p:spPr>
          <a:xfrm>
            <a:off x="5794515" y="1102417"/>
            <a:ext cx="3334801" cy="2877561"/>
          </a:xfrm>
          <a:prstGeom prst="rect">
            <a:avLst/>
          </a:prstGeom>
          <a:noFill/>
          <a:ln>
            <a:noFill/>
          </a:ln>
        </p:spPr>
      </p:pic>
      <p:sp>
        <p:nvSpPr>
          <p:cNvPr id="3580" name="Google Shape;3580;p31"/>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31</a:t>
            </a:r>
            <a:endParaRPr/>
          </a:p>
        </p:txBody>
      </p:sp>
      <p:sp>
        <p:nvSpPr>
          <p:cNvPr id="3581" name="Google Shape;3581;p31"/>
          <p:cNvSpPr txBox="1"/>
          <p:nvPr/>
        </p:nvSpPr>
        <p:spPr>
          <a:xfrm>
            <a:off x="5141048" y="3181776"/>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(49)</a:t>
            </a:r>
            <a:endParaRPr sz="1350">
              <a:solidFill>
                <a:schemeClr val="dk2"/>
              </a:solidFill>
              <a:latin typeface="Calibri"/>
              <a:ea typeface="Calibri"/>
              <a:cs typeface="Calibri"/>
              <a:sym typeface="Calibri"/>
            </a:endParaRPr>
          </a:p>
        </p:txBody>
      </p:sp>
      <p:sp>
        <p:nvSpPr>
          <p:cNvPr id="3582" name="Google Shape;3582;p31"/>
          <p:cNvSpPr txBox="1"/>
          <p:nvPr/>
        </p:nvSpPr>
        <p:spPr>
          <a:xfrm>
            <a:off x="5141048" y="2509880"/>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(48)</a:t>
            </a:r>
            <a:endParaRPr sz="1350">
              <a:solidFill>
                <a:schemeClr val="dk2"/>
              </a:solidFill>
              <a:latin typeface="Calibri"/>
              <a:ea typeface="Calibri"/>
              <a:cs typeface="Calibri"/>
              <a:sym typeface="Calibri"/>
            </a:endParaRPr>
          </a:p>
        </p:txBody>
      </p:sp>
      <p:sp>
        <p:nvSpPr>
          <p:cNvPr id="3583" name="Google Shape;3583;p31"/>
          <p:cNvSpPr txBox="1"/>
          <p:nvPr/>
        </p:nvSpPr>
        <p:spPr>
          <a:xfrm>
            <a:off x="5167998" y="4218737"/>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(50)</a:t>
            </a:r>
            <a:endParaRPr sz="1350">
              <a:solidFill>
                <a:schemeClr val="dk2"/>
              </a:solidFill>
              <a:latin typeface="Calibri"/>
              <a:ea typeface="Calibri"/>
              <a:cs typeface="Calibri"/>
              <a:sym typeface="Calibri"/>
            </a:endParaRPr>
          </a:p>
        </p:txBody>
      </p:sp>
      <p:sp>
        <p:nvSpPr>
          <p:cNvPr id="3584" name="Google Shape;3584;p31"/>
          <p:cNvSpPr txBox="1"/>
          <p:nvPr/>
        </p:nvSpPr>
        <p:spPr>
          <a:xfrm>
            <a:off x="7201265" y="3574161"/>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15</a:t>
            </a:r>
            <a:endParaRPr sz="135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grpSp>
        <p:nvGrpSpPr>
          <p:cNvPr id="3589" name="Google Shape;3589;p32"/>
          <p:cNvGrpSpPr/>
          <p:nvPr/>
        </p:nvGrpSpPr>
        <p:grpSpPr>
          <a:xfrm rot="-8319488">
            <a:off x="6748535" y="-1293651"/>
            <a:ext cx="4339322" cy="2704998"/>
            <a:chOff x="1869557" y="2557941"/>
            <a:chExt cx="2518825" cy="1570157"/>
          </a:xfrm>
        </p:grpSpPr>
        <p:sp>
          <p:nvSpPr>
            <p:cNvPr id="3590" name="Google Shape;3590;p32"/>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1" name="Google Shape;3591;p32"/>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2" name="Google Shape;3592;p32"/>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3" name="Google Shape;3593;p32"/>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4" name="Google Shape;3594;p32"/>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595" name="Google Shape;3595;p32"/>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6" name="Google Shape;3596;p32"/>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7" name="Google Shape;3597;p32"/>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8" name="Google Shape;3598;p32"/>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599" name="Google Shape;3599;p32"/>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0" name="Google Shape;3600;p32"/>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1" name="Google Shape;3601;p32"/>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2" name="Google Shape;3602;p32"/>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3" name="Google Shape;3603;p32"/>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4" name="Google Shape;3604;p32"/>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5" name="Google Shape;3605;p32"/>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6" name="Google Shape;3606;p32"/>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7" name="Google Shape;3607;p32"/>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08" name="Google Shape;3608;p32"/>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09" name="Google Shape;3609;p32"/>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10" name="Google Shape;3610;p32"/>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11" name="Google Shape;3611;p32"/>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12" name="Google Shape;3612;p32"/>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13" name="Google Shape;3613;p32"/>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14" name="Google Shape;3614;p32"/>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15" name="Google Shape;3615;p32"/>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16" name="Google Shape;3616;p32"/>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17" name="Google Shape;3617;p32"/>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18" name="Google Shape;3618;p32"/>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19" name="Google Shape;3619;p32"/>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0" name="Google Shape;3620;p32"/>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1" name="Google Shape;3621;p32"/>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2" name="Google Shape;3622;p32"/>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3" name="Google Shape;3623;p32"/>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4" name="Google Shape;3624;p32"/>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5" name="Google Shape;3625;p32"/>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6" name="Google Shape;3626;p32"/>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7" name="Google Shape;3627;p32"/>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8" name="Google Shape;3628;p32"/>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29" name="Google Shape;3629;p32"/>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0" name="Google Shape;3630;p32"/>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31" name="Google Shape;3631;p32"/>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2" name="Google Shape;3632;p32"/>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3" name="Google Shape;3633;p32"/>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4" name="Google Shape;3634;p32"/>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5" name="Google Shape;3635;p32"/>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36" name="Google Shape;3636;p32"/>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7" name="Google Shape;3637;p32"/>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8" name="Google Shape;3638;p32"/>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39" name="Google Shape;3639;p32"/>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40" name="Google Shape;3640;p32"/>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1" name="Google Shape;3641;p32"/>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2" name="Google Shape;3642;p32"/>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43" name="Google Shape;3643;p32"/>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4" name="Google Shape;3644;p32"/>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5" name="Google Shape;3645;p32"/>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6" name="Google Shape;3646;p32"/>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7" name="Google Shape;3647;p32"/>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48" name="Google Shape;3648;p32"/>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3649" name="Google Shape;3649;p32"/>
          <p:cNvSpPr txBox="1"/>
          <p:nvPr/>
        </p:nvSpPr>
        <p:spPr>
          <a:xfrm>
            <a:off x="401897" y="1072196"/>
            <a:ext cx="8301226" cy="2943178"/>
          </a:xfrm>
          <a:prstGeom prst="rect">
            <a:avLst/>
          </a:prstGeom>
          <a:blipFill rotWithShape="1">
            <a:blip r:embed="rId3">
              <a:alphaModFix/>
            </a:blip>
            <a:stretch>
              <a:fillRect b="0" l="-219" r="0" t="-41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650" name="Google Shape;3650;p32"/>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32</a:t>
            </a:r>
            <a:endParaRPr/>
          </a:p>
        </p:txBody>
      </p:sp>
      <p:sp>
        <p:nvSpPr>
          <p:cNvPr id="3651" name="Google Shape;3651;p32"/>
          <p:cNvSpPr txBox="1"/>
          <p:nvPr/>
        </p:nvSpPr>
        <p:spPr>
          <a:xfrm>
            <a:off x="6176036" y="3622989"/>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(54)</a:t>
            </a:r>
            <a:endParaRPr sz="1350">
              <a:solidFill>
                <a:schemeClr val="dk2"/>
              </a:solidFill>
              <a:latin typeface="Calibri"/>
              <a:ea typeface="Calibri"/>
              <a:cs typeface="Calibri"/>
              <a:sym typeface="Calibri"/>
            </a:endParaRPr>
          </a:p>
        </p:txBody>
      </p:sp>
      <p:sp>
        <p:nvSpPr>
          <p:cNvPr id="3652" name="Google Shape;3652;p32"/>
          <p:cNvSpPr txBox="1"/>
          <p:nvPr/>
        </p:nvSpPr>
        <p:spPr>
          <a:xfrm>
            <a:off x="6170027" y="1665034"/>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(51)</a:t>
            </a:r>
            <a:endParaRPr sz="1350">
              <a:solidFill>
                <a:schemeClr val="dk2"/>
              </a:solidFill>
              <a:latin typeface="Calibri"/>
              <a:ea typeface="Calibri"/>
              <a:cs typeface="Calibri"/>
              <a:sym typeface="Calibri"/>
            </a:endParaRPr>
          </a:p>
        </p:txBody>
      </p:sp>
      <p:sp>
        <p:nvSpPr>
          <p:cNvPr id="3653" name="Google Shape;3653;p32"/>
          <p:cNvSpPr txBox="1"/>
          <p:nvPr/>
        </p:nvSpPr>
        <p:spPr>
          <a:xfrm>
            <a:off x="6170027" y="1990211"/>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(52)</a:t>
            </a:r>
            <a:endParaRPr sz="1350">
              <a:solidFill>
                <a:schemeClr val="dk2"/>
              </a:solidFill>
              <a:latin typeface="Calibri"/>
              <a:ea typeface="Calibri"/>
              <a:cs typeface="Calibri"/>
              <a:sym typeface="Calibri"/>
            </a:endParaRPr>
          </a:p>
        </p:txBody>
      </p:sp>
      <p:sp>
        <p:nvSpPr>
          <p:cNvPr id="3654" name="Google Shape;3654;p32"/>
          <p:cNvSpPr txBox="1"/>
          <p:nvPr/>
        </p:nvSpPr>
        <p:spPr>
          <a:xfrm>
            <a:off x="6176659" y="2322312"/>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(53)</a:t>
            </a:r>
            <a:endParaRPr sz="1350">
              <a:solidFill>
                <a:schemeClr val="dk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sp>
        <p:nvSpPr>
          <p:cNvPr id="3659" name="Google Shape;3659;p33"/>
          <p:cNvSpPr txBox="1"/>
          <p:nvPr/>
        </p:nvSpPr>
        <p:spPr>
          <a:xfrm>
            <a:off x="2250581" y="337956"/>
            <a:ext cx="66750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000">
                <a:solidFill>
                  <a:srgbClr val="C4604C"/>
                </a:solidFill>
                <a:latin typeface="Times New Roman"/>
                <a:ea typeface="Times New Roman"/>
                <a:cs typeface="Times New Roman"/>
                <a:sym typeface="Times New Roman"/>
              </a:rPr>
              <a:t>Характер движение точки по траектории </a:t>
            </a:r>
            <a:endParaRPr/>
          </a:p>
        </p:txBody>
      </p:sp>
      <p:sp>
        <p:nvSpPr>
          <p:cNvPr id="3660" name="Google Shape;3660;p33"/>
          <p:cNvSpPr txBox="1"/>
          <p:nvPr/>
        </p:nvSpPr>
        <p:spPr>
          <a:xfrm>
            <a:off x="1697144" y="837270"/>
            <a:ext cx="6563451" cy="2062103"/>
          </a:xfrm>
          <a:prstGeom prst="rect">
            <a:avLst/>
          </a:prstGeom>
          <a:blipFill rotWithShape="1">
            <a:blip r:embed="rId3">
              <a:alphaModFix/>
            </a:blip>
            <a:stretch>
              <a:fillRect b="0" l="0" r="-148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3661" name="Google Shape;3661;p33"/>
          <p:cNvGrpSpPr/>
          <p:nvPr/>
        </p:nvGrpSpPr>
        <p:grpSpPr>
          <a:xfrm rot="5400000">
            <a:off x="-1194595" y="-989830"/>
            <a:ext cx="3365942" cy="2446931"/>
            <a:chOff x="4388382" y="2566254"/>
            <a:chExt cx="2271478" cy="1564004"/>
          </a:xfrm>
        </p:grpSpPr>
        <p:sp>
          <p:nvSpPr>
            <p:cNvPr id="3662" name="Google Shape;3662;p3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63" name="Google Shape;3663;p3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64" name="Google Shape;3664;p3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65" name="Google Shape;3665;p3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66" name="Google Shape;3666;p3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67" name="Google Shape;3667;p3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68" name="Google Shape;3668;p3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69" name="Google Shape;3669;p3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0" name="Google Shape;3670;p3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1" name="Google Shape;3671;p3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72" name="Google Shape;3672;p3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73" name="Google Shape;3673;p3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74" name="Google Shape;3674;p3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5" name="Google Shape;3675;p3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6" name="Google Shape;3676;p3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7" name="Google Shape;3677;p3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8" name="Google Shape;3678;p3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79" name="Google Shape;3679;p3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0" name="Google Shape;3680;p3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1" name="Google Shape;3681;p3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2" name="Google Shape;3682;p3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3" name="Google Shape;3683;p3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4" name="Google Shape;3684;p3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85" name="Google Shape;3685;p3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6" name="Google Shape;3686;p3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7" name="Google Shape;3687;p3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8" name="Google Shape;3688;p3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89" name="Google Shape;3689;p3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90" name="Google Shape;3690;p3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1" name="Google Shape;3691;p3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2" name="Google Shape;3692;p3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3" name="Google Shape;3693;p3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4" name="Google Shape;3694;p3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5" name="Google Shape;3695;p3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6" name="Google Shape;3696;p3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697" name="Google Shape;3697;p3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8" name="Google Shape;3698;p3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699" name="Google Shape;3699;p3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0" name="Google Shape;3700;p3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1" name="Google Shape;3701;p3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2" name="Google Shape;3702;p3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3" name="Google Shape;3703;p3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4" name="Google Shape;3704;p3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5" name="Google Shape;3705;p3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706" name="Google Shape;3706;p3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707" name="Google Shape;3707;p3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708" name="Google Shape;3708;p3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09" name="Google Shape;3709;p3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10" name="Google Shape;3710;p3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11" name="Google Shape;3711;p3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12" name="Google Shape;3712;p3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13" name="Google Shape;3713;p3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714" name="Google Shape;3714;p3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15" name="Google Shape;3715;p3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16" name="Google Shape;3716;p3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3717" name="Google Shape;3717;p33"/>
          <p:cNvSpPr txBox="1"/>
          <p:nvPr/>
        </p:nvSpPr>
        <p:spPr>
          <a:xfrm>
            <a:off x="717021" y="4380116"/>
            <a:ext cx="8595913" cy="6694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718" name="Google Shape;3718;p33"/>
          <p:cNvSpPr txBox="1"/>
          <p:nvPr/>
        </p:nvSpPr>
        <p:spPr>
          <a:xfrm>
            <a:off x="1487815" y="3085712"/>
            <a:ext cx="6908483" cy="461665"/>
          </a:xfrm>
          <a:prstGeom prst="rect">
            <a:avLst/>
          </a:prstGeom>
          <a:blipFill rotWithShape="1">
            <a:blip r:embed="rId4">
              <a:alphaModFix/>
            </a:blip>
            <a:stretch>
              <a:fillRect b="-9209" l="0" r="-8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719" name="Google Shape;3719;p33"/>
          <p:cNvSpPr txBox="1"/>
          <p:nvPr/>
        </p:nvSpPr>
        <p:spPr>
          <a:xfrm>
            <a:off x="1450425" y="3547377"/>
            <a:ext cx="6908483" cy="1015663"/>
          </a:xfrm>
          <a:prstGeom prst="rect">
            <a:avLst/>
          </a:prstGeom>
          <a:blipFill rotWithShape="1">
            <a:blip r:embed="rId5">
              <a:alphaModFix/>
            </a:blip>
            <a:stretch>
              <a:fillRect b="-3592" l="-87" r="0" t="-59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720" name="Google Shape;3720;p33"/>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33</a:t>
            </a:r>
            <a:endParaRPr/>
          </a:p>
        </p:txBody>
      </p:sp>
      <p:sp>
        <p:nvSpPr>
          <p:cNvPr id="3721" name="Google Shape;3721;p33"/>
          <p:cNvSpPr txBox="1"/>
          <p:nvPr/>
        </p:nvSpPr>
        <p:spPr>
          <a:xfrm>
            <a:off x="6281787" y="4508617"/>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(55)</a:t>
            </a:r>
            <a:endParaRPr sz="1350">
              <a:solidFill>
                <a:schemeClr val="dk2"/>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5" name="Shape 3725"/>
        <p:cNvGrpSpPr/>
        <p:nvPr/>
      </p:nvGrpSpPr>
      <p:grpSpPr>
        <a:xfrm>
          <a:off x="0" y="0"/>
          <a:ext cx="0" cy="0"/>
          <a:chOff x="0" y="0"/>
          <a:chExt cx="0" cy="0"/>
        </a:xfrm>
      </p:grpSpPr>
      <p:sp>
        <p:nvSpPr>
          <p:cNvPr id="3726" name="Google Shape;3726;p34"/>
          <p:cNvSpPr txBox="1"/>
          <p:nvPr/>
        </p:nvSpPr>
        <p:spPr>
          <a:xfrm>
            <a:off x="461184" y="1459146"/>
            <a:ext cx="7391639" cy="12208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ru-RU" sz="4400">
                <a:solidFill>
                  <a:schemeClr val="dk2"/>
                </a:solidFill>
                <a:latin typeface="Calibri"/>
                <a:ea typeface="Calibri"/>
                <a:cs typeface="Calibri"/>
                <a:sym typeface="Calibri"/>
              </a:rPr>
              <a:t>Сложное движение точки</a:t>
            </a:r>
            <a:endParaRPr/>
          </a:p>
          <a:p>
            <a:pPr indent="0" lvl="0" marL="0" marR="0" rtl="0" algn="l">
              <a:lnSpc>
                <a:spcPct val="100000"/>
              </a:lnSpc>
              <a:spcBef>
                <a:spcPts val="0"/>
              </a:spcBef>
              <a:spcAft>
                <a:spcPts val="0"/>
              </a:spcAft>
              <a:buNone/>
            </a:pPr>
            <a:r>
              <a:t/>
            </a:r>
            <a:endParaRPr b="1" sz="4400">
              <a:solidFill>
                <a:schemeClr val="dk2"/>
              </a:solidFill>
              <a:latin typeface="Montserrat"/>
              <a:ea typeface="Montserrat"/>
              <a:cs typeface="Montserrat"/>
              <a:sym typeface="Montserrat"/>
            </a:endParaRPr>
          </a:p>
        </p:txBody>
      </p:sp>
      <p:grpSp>
        <p:nvGrpSpPr>
          <p:cNvPr id="3727" name="Google Shape;3727;p34"/>
          <p:cNvGrpSpPr/>
          <p:nvPr/>
        </p:nvGrpSpPr>
        <p:grpSpPr>
          <a:xfrm rot="5400000">
            <a:off x="5679284" y="2194987"/>
            <a:ext cx="5972476" cy="975398"/>
            <a:chOff x="1869557" y="865171"/>
            <a:chExt cx="4790303" cy="782331"/>
          </a:xfrm>
        </p:grpSpPr>
        <p:sp>
          <p:nvSpPr>
            <p:cNvPr id="3728" name="Google Shape;3728;p34"/>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29" name="Google Shape;3729;p34"/>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0" name="Google Shape;3730;p34"/>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1" name="Google Shape;3731;p34"/>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2" name="Google Shape;3732;p34"/>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3" name="Google Shape;3733;p34"/>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4" name="Google Shape;3734;p34"/>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5" name="Google Shape;3735;p34"/>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6" name="Google Shape;3736;p34"/>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7" name="Google Shape;3737;p34"/>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8" name="Google Shape;3738;p34"/>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39" name="Google Shape;3739;p34"/>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0" name="Google Shape;3740;p34"/>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1" name="Google Shape;3741;p34"/>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2" name="Google Shape;3742;p34"/>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3" name="Google Shape;3743;p34"/>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4" name="Google Shape;3744;p34"/>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5" name="Google Shape;3745;p34"/>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6" name="Google Shape;3746;p34"/>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7" name="Google Shape;3747;p34"/>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8" name="Google Shape;3748;p34"/>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49" name="Google Shape;3749;p34"/>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0" name="Google Shape;3750;p34"/>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1" name="Google Shape;3751;p34"/>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2" name="Google Shape;3752;p34"/>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3" name="Google Shape;3753;p34"/>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4" name="Google Shape;3754;p34"/>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5" name="Google Shape;3755;p34"/>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6" name="Google Shape;3756;p34"/>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7" name="Google Shape;3757;p34"/>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8" name="Google Shape;3758;p34"/>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59" name="Google Shape;3759;p34"/>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0" name="Google Shape;3760;p34"/>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1" name="Google Shape;3761;p34"/>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2" name="Google Shape;3762;p34"/>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3" name="Google Shape;3763;p34"/>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4" name="Google Shape;3764;p34"/>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5" name="Google Shape;3765;p34"/>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6" name="Google Shape;3766;p34"/>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7" name="Google Shape;3767;p34"/>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8" name="Google Shape;3768;p34"/>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69" name="Google Shape;3769;p34"/>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0" name="Google Shape;3770;p34"/>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1" name="Google Shape;3771;p34"/>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2" name="Google Shape;3772;p34"/>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3" name="Google Shape;3773;p34"/>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4" name="Google Shape;3774;p34"/>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5" name="Google Shape;3775;p34"/>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6" name="Google Shape;3776;p34"/>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7" name="Google Shape;3777;p34"/>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8" name="Google Shape;3778;p34"/>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79" name="Google Shape;3779;p34"/>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0" name="Google Shape;3780;p34"/>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1" name="Google Shape;3781;p34"/>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2" name="Google Shape;3782;p34"/>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3" name="Google Shape;3783;p34"/>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4" name="Google Shape;3784;p34"/>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5" name="Google Shape;3785;p34"/>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6" name="Google Shape;3786;p34"/>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7" name="Google Shape;3787;p34"/>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8" name="Google Shape;3788;p34"/>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89" name="Google Shape;3789;p34"/>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0" name="Google Shape;3790;p34"/>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1" name="Google Shape;3791;p34"/>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2" name="Google Shape;3792;p34"/>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3" name="Google Shape;3793;p34"/>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4" name="Google Shape;3794;p34"/>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5" name="Google Shape;3795;p34"/>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6" name="Google Shape;3796;p34"/>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7" name="Google Shape;3797;p34"/>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8" name="Google Shape;3798;p34"/>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799" name="Google Shape;3799;p34"/>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0" name="Google Shape;3800;p34"/>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1" name="Google Shape;3801;p34"/>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2" name="Google Shape;3802;p34"/>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3" name="Google Shape;3803;p34"/>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4" name="Google Shape;3804;p34"/>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5" name="Google Shape;3805;p34"/>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6" name="Google Shape;3806;p34"/>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7" name="Google Shape;3807;p34"/>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8" name="Google Shape;3808;p34"/>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09" name="Google Shape;3809;p34"/>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0" name="Google Shape;3810;p34"/>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1" name="Google Shape;3811;p34"/>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2" name="Google Shape;3812;p34"/>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3" name="Google Shape;3813;p34"/>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4" name="Google Shape;3814;p34"/>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5" name="Google Shape;3815;p34"/>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6" name="Google Shape;3816;p34"/>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7" name="Google Shape;3817;p34"/>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8" name="Google Shape;3818;p34"/>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19" name="Google Shape;3819;p34"/>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0" name="Google Shape;3820;p34"/>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3821" name="Google Shape;3821;p34"/>
          <p:cNvGrpSpPr/>
          <p:nvPr/>
        </p:nvGrpSpPr>
        <p:grpSpPr>
          <a:xfrm rot="10800000">
            <a:off x="-269282" y="4125946"/>
            <a:ext cx="9422502" cy="1538841"/>
            <a:chOff x="1869557" y="865171"/>
            <a:chExt cx="4790303" cy="782331"/>
          </a:xfrm>
        </p:grpSpPr>
        <p:sp>
          <p:nvSpPr>
            <p:cNvPr id="3822" name="Google Shape;3822;p34"/>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3" name="Google Shape;3823;p34"/>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4" name="Google Shape;3824;p34"/>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5" name="Google Shape;3825;p34"/>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6" name="Google Shape;3826;p34"/>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7" name="Google Shape;3827;p34"/>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8" name="Google Shape;3828;p34"/>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29" name="Google Shape;3829;p34"/>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0" name="Google Shape;3830;p34"/>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1" name="Google Shape;3831;p34"/>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2" name="Google Shape;3832;p34"/>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3" name="Google Shape;3833;p34"/>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4" name="Google Shape;3834;p34"/>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5" name="Google Shape;3835;p34"/>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6" name="Google Shape;3836;p34"/>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7" name="Google Shape;3837;p34"/>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8" name="Google Shape;3838;p34"/>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39" name="Google Shape;3839;p34"/>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0" name="Google Shape;3840;p34"/>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1" name="Google Shape;3841;p34"/>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2" name="Google Shape;3842;p34"/>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3" name="Google Shape;3843;p34"/>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4" name="Google Shape;3844;p34"/>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5" name="Google Shape;3845;p34"/>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6" name="Google Shape;3846;p34"/>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7" name="Google Shape;3847;p34"/>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8" name="Google Shape;3848;p34"/>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49" name="Google Shape;3849;p34"/>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0" name="Google Shape;3850;p34"/>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1" name="Google Shape;3851;p34"/>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2" name="Google Shape;3852;p34"/>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3" name="Google Shape;3853;p34"/>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4" name="Google Shape;3854;p34"/>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5" name="Google Shape;3855;p34"/>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6" name="Google Shape;3856;p34"/>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7" name="Google Shape;3857;p34"/>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8" name="Google Shape;3858;p34"/>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59" name="Google Shape;3859;p34"/>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0" name="Google Shape;3860;p34"/>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1" name="Google Shape;3861;p34"/>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2" name="Google Shape;3862;p34"/>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3" name="Google Shape;3863;p34"/>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4" name="Google Shape;3864;p34"/>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5" name="Google Shape;3865;p34"/>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6" name="Google Shape;3866;p34"/>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7" name="Google Shape;3867;p34"/>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8" name="Google Shape;3868;p34"/>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69" name="Google Shape;3869;p34"/>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0" name="Google Shape;3870;p34"/>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1" name="Google Shape;3871;p34"/>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2" name="Google Shape;3872;p34"/>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3" name="Google Shape;3873;p34"/>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4" name="Google Shape;3874;p34"/>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5" name="Google Shape;3875;p34"/>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6" name="Google Shape;3876;p34"/>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7" name="Google Shape;3877;p34"/>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8" name="Google Shape;3878;p34"/>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79" name="Google Shape;3879;p34"/>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0" name="Google Shape;3880;p34"/>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1" name="Google Shape;3881;p34"/>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2" name="Google Shape;3882;p34"/>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3" name="Google Shape;3883;p34"/>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4" name="Google Shape;3884;p34"/>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5" name="Google Shape;3885;p34"/>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6" name="Google Shape;3886;p34"/>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7" name="Google Shape;3887;p34"/>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8" name="Google Shape;3888;p34"/>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89" name="Google Shape;3889;p34"/>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0" name="Google Shape;3890;p34"/>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1" name="Google Shape;3891;p34"/>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2" name="Google Shape;3892;p34"/>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3" name="Google Shape;3893;p34"/>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4" name="Google Shape;3894;p34"/>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5" name="Google Shape;3895;p34"/>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6" name="Google Shape;3896;p34"/>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7" name="Google Shape;3897;p34"/>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8" name="Google Shape;3898;p34"/>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899" name="Google Shape;3899;p34"/>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0" name="Google Shape;3900;p34"/>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1" name="Google Shape;3901;p34"/>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2" name="Google Shape;3902;p34"/>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3" name="Google Shape;3903;p34"/>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4" name="Google Shape;3904;p34"/>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5" name="Google Shape;3905;p34"/>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6" name="Google Shape;3906;p34"/>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7" name="Google Shape;3907;p34"/>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8" name="Google Shape;3908;p34"/>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09" name="Google Shape;3909;p34"/>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10" name="Google Shape;3910;p34"/>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11" name="Google Shape;3911;p34"/>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12" name="Google Shape;3912;p34"/>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13" name="Google Shape;3913;p34"/>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14" name="Google Shape;3914;p34"/>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sp>
        <p:nvSpPr>
          <p:cNvPr id="3919" name="Google Shape;3919;p35"/>
          <p:cNvSpPr txBox="1"/>
          <p:nvPr/>
        </p:nvSpPr>
        <p:spPr>
          <a:xfrm>
            <a:off x="586155" y="314534"/>
            <a:ext cx="667500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400">
                <a:solidFill>
                  <a:srgbClr val="C4604C"/>
                </a:solidFill>
                <a:latin typeface="Montserrat"/>
                <a:ea typeface="Montserrat"/>
                <a:cs typeface="Montserrat"/>
                <a:sym typeface="Montserrat"/>
              </a:rPr>
              <a:t>Сложное движение точки: составляющие </a:t>
            </a:r>
            <a:endParaRPr/>
          </a:p>
        </p:txBody>
      </p:sp>
      <p:sp>
        <p:nvSpPr>
          <p:cNvPr id="3920" name="Google Shape;3920;p35"/>
          <p:cNvSpPr txBox="1"/>
          <p:nvPr/>
        </p:nvSpPr>
        <p:spPr>
          <a:xfrm>
            <a:off x="583429" y="1568128"/>
            <a:ext cx="3967973"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200">
                <a:solidFill>
                  <a:schemeClr val="dk2"/>
                </a:solidFill>
                <a:latin typeface="Cambria Math"/>
                <a:ea typeface="Cambria Math"/>
                <a:cs typeface="Cambria Math"/>
                <a:sym typeface="Cambria Math"/>
              </a:rPr>
              <a:t>Движение точки М по отношению к неподвижной системе отсчёта называется </a:t>
            </a:r>
            <a:r>
              <a:rPr b="1" lang="ru-RU" sz="1200">
                <a:solidFill>
                  <a:schemeClr val="dk2"/>
                </a:solidFill>
                <a:latin typeface="Cambria Math"/>
                <a:ea typeface="Cambria Math"/>
                <a:cs typeface="Cambria Math"/>
                <a:sym typeface="Cambria Math"/>
              </a:rPr>
              <a:t>абсолютным</a:t>
            </a:r>
            <a:r>
              <a:rPr lang="ru-RU" sz="1200">
                <a:solidFill>
                  <a:schemeClr val="dk2"/>
                </a:solidFill>
                <a:latin typeface="Cambria Math"/>
                <a:ea typeface="Cambria Math"/>
                <a:cs typeface="Cambria Math"/>
                <a:sym typeface="Cambria Math"/>
              </a:rPr>
              <a:t>, или сложным, состоящим из </a:t>
            </a:r>
            <a:r>
              <a:rPr b="1" lang="ru-RU" sz="1200">
                <a:solidFill>
                  <a:schemeClr val="dk2"/>
                </a:solidFill>
                <a:latin typeface="Cambria Math"/>
                <a:ea typeface="Cambria Math"/>
                <a:cs typeface="Cambria Math"/>
                <a:sym typeface="Cambria Math"/>
              </a:rPr>
              <a:t>относительного</a:t>
            </a:r>
            <a:r>
              <a:rPr lang="ru-RU" sz="1200">
                <a:solidFill>
                  <a:schemeClr val="dk2"/>
                </a:solidFill>
                <a:latin typeface="Cambria Math"/>
                <a:ea typeface="Cambria Math"/>
                <a:cs typeface="Cambria Math"/>
                <a:sym typeface="Cambria Math"/>
              </a:rPr>
              <a:t> движения по отношению к подвижной системе и </a:t>
            </a:r>
            <a:r>
              <a:rPr b="1" lang="ru-RU" sz="1200">
                <a:solidFill>
                  <a:schemeClr val="dk2"/>
                </a:solidFill>
                <a:latin typeface="Cambria Math"/>
                <a:ea typeface="Cambria Math"/>
                <a:cs typeface="Cambria Math"/>
                <a:sym typeface="Cambria Math"/>
              </a:rPr>
              <a:t>переносного</a:t>
            </a:r>
            <a:r>
              <a:rPr lang="ru-RU" sz="1200">
                <a:solidFill>
                  <a:schemeClr val="dk2"/>
                </a:solidFill>
                <a:latin typeface="Cambria Math"/>
                <a:ea typeface="Cambria Math"/>
                <a:cs typeface="Cambria Math"/>
                <a:sym typeface="Cambria Math"/>
              </a:rPr>
              <a:t> – движения подвижной системы отсчёта по отношению к неподвижной.</a:t>
            </a:r>
            <a:endParaRPr/>
          </a:p>
          <a:p>
            <a:pPr indent="0" lvl="0" marL="0" marR="0" rtl="0" algn="just">
              <a:spcBef>
                <a:spcPts val="0"/>
              </a:spcBef>
              <a:spcAft>
                <a:spcPts val="0"/>
              </a:spcAft>
              <a:buNone/>
            </a:pPr>
            <a:br>
              <a:rPr lang="ru-RU" sz="1200">
                <a:solidFill>
                  <a:schemeClr val="dk2"/>
                </a:solidFill>
                <a:latin typeface="Cambria Math"/>
                <a:ea typeface="Cambria Math"/>
                <a:cs typeface="Cambria Math"/>
                <a:sym typeface="Cambria Math"/>
              </a:rPr>
            </a:br>
            <a:endParaRPr sz="1200">
              <a:solidFill>
                <a:schemeClr val="dk2"/>
              </a:solidFill>
              <a:latin typeface="Cambria Math"/>
              <a:ea typeface="Cambria Math"/>
              <a:cs typeface="Cambria Math"/>
              <a:sym typeface="Cambria Math"/>
            </a:endParaRPr>
          </a:p>
        </p:txBody>
      </p:sp>
      <p:grpSp>
        <p:nvGrpSpPr>
          <p:cNvPr id="3921" name="Google Shape;3921;p35"/>
          <p:cNvGrpSpPr/>
          <p:nvPr/>
        </p:nvGrpSpPr>
        <p:grpSpPr>
          <a:xfrm rot="-10062807">
            <a:off x="6688682" y="-1868800"/>
            <a:ext cx="3365942" cy="2446931"/>
            <a:chOff x="4388382" y="2566254"/>
            <a:chExt cx="2271478" cy="1564004"/>
          </a:xfrm>
        </p:grpSpPr>
        <p:sp>
          <p:nvSpPr>
            <p:cNvPr id="3922" name="Google Shape;3922;p3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23" name="Google Shape;3923;p3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24" name="Google Shape;3924;p3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25" name="Google Shape;3925;p3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26" name="Google Shape;3926;p3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27" name="Google Shape;3927;p3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28" name="Google Shape;3928;p3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29" name="Google Shape;3929;p3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0" name="Google Shape;3930;p3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1" name="Google Shape;3931;p3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32" name="Google Shape;3932;p3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33" name="Google Shape;3933;p3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34" name="Google Shape;3934;p3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5" name="Google Shape;3935;p3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6" name="Google Shape;3936;p3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7" name="Google Shape;3937;p3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8" name="Google Shape;3938;p3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39" name="Google Shape;3939;p3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0" name="Google Shape;3940;p3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1" name="Google Shape;3941;p3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2" name="Google Shape;3942;p3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3" name="Google Shape;3943;p3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4" name="Google Shape;3944;p3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45" name="Google Shape;3945;p3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6" name="Google Shape;3946;p3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7" name="Google Shape;3947;p3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8" name="Google Shape;3948;p3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49" name="Google Shape;3949;p3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50" name="Google Shape;3950;p3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1" name="Google Shape;3951;p3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2" name="Google Shape;3952;p3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3" name="Google Shape;3953;p3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4" name="Google Shape;3954;p3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5" name="Google Shape;3955;p3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6" name="Google Shape;3956;p3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57" name="Google Shape;3957;p3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8" name="Google Shape;3958;p3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59" name="Google Shape;3959;p3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0" name="Google Shape;3960;p3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1" name="Google Shape;3961;p3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2" name="Google Shape;3962;p3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3" name="Google Shape;3963;p3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4" name="Google Shape;3964;p3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5" name="Google Shape;3965;p3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66" name="Google Shape;3966;p3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67" name="Google Shape;3967;p3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68" name="Google Shape;3968;p3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69" name="Google Shape;3969;p3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70" name="Google Shape;3970;p3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71" name="Google Shape;3971;p3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72" name="Google Shape;3972;p3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73" name="Google Shape;3973;p3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3974" name="Google Shape;3974;p3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75" name="Google Shape;3975;p3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3976" name="Google Shape;3976;p3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3977" name="Google Shape;3977;p35"/>
          <p:cNvGrpSpPr/>
          <p:nvPr/>
        </p:nvGrpSpPr>
        <p:grpSpPr>
          <a:xfrm>
            <a:off x="4569242" y="563950"/>
            <a:ext cx="3942736" cy="3476518"/>
            <a:chOff x="4350721" y="413265"/>
            <a:chExt cx="3942736" cy="3476518"/>
          </a:xfrm>
        </p:grpSpPr>
        <p:grpSp>
          <p:nvGrpSpPr>
            <p:cNvPr id="3978" name="Google Shape;3978;p35"/>
            <p:cNvGrpSpPr/>
            <p:nvPr/>
          </p:nvGrpSpPr>
          <p:grpSpPr>
            <a:xfrm>
              <a:off x="4569242" y="908247"/>
              <a:ext cx="3074066" cy="2889202"/>
              <a:chOff x="4569242" y="908247"/>
              <a:chExt cx="3074066" cy="2889202"/>
            </a:xfrm>
          </p:grpSpPr>
          <p:cxnSp>
            <p:nvCxnSpPr>
              <p:cNvPr id="3979" name="Google Shape;3979;p35"/>
              <p:cNvCxnSpPr/>
              <p:nvPr/>
            </p:nvCxnSpPr>
            <p:spPr>
              <a:xfrm rot="10800000">
                <a:off x="5593358" y="908247"/>
                <a:ext cx="0" cy="205471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80" name="Google Shape;3980;p35"/>
              <p:cNvCxnSpPr/>
              <p:nvPr/>
            </p:nvCxnSpPr>
            <p:spPr>
              <a:xfrm>
                <a:off x="5587060" y="2962957"/>
                <a:ext cx="2056248"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81" name="Google Shape;3981;p35"/>
              <p:cNvCxnSpPr/>
              <p:nvPr/>
            </p:nvCxnSpPr>
            <p:spPr>
              <a:xfrm flipH="1">
                <a:off x="4569242" y="2962957"/>
                <a:ext cx="1025819" cy="834492"/>
              </a:xfrm>
              <a:prstGeom prst="straightConnector1">
                <a:avLst/>
              </a:prstGeom>
              <a:noFill/>
              <a:ln cap="flat" cmpd="sng" w="9525">
                <a:solidFill>
                  <a:schemeClr val="accent1"/>
                </a:solidFill>
                <a:prstDash val="solid"/>
                <a:miter lim="800000"/>
                <a:headEnd len="sm" w="sm" type="none"/>
                <a:tailEnd len="med" w="med" type="triangle"/>
              </a:ln>
            </p:spPr>
          </p:cxnSp>
        </p:grpSp>
        <p:grpSp>
          <p:nvGrpSpPr>
            <p:cNvPr id="3982" name="Google Shape;3982;p35"/>
            <p:cNvGrpSpPr/>
            <p:nvPr/>
          </p:nvGrpSpPr>
          <p:grpSpPr>
            <a:xfrm rot="-1793755">
              <a:off x="5979863" y="722922"/>
              <a:ext cx="1676303" cy="1624737"/>
              <a:chOff x="4289920" y="908247"/>
              <a:chExt cx="3038145" cy="2944688"/>
            </a:xfrm>
          </p:grpSpPr>
          <p:cxnSp>
            <p:nvCxnSpPr>
              <p:cNvPr id="3983" name="Google Shape;3983;p35"/>
              <p:cNvCxnSpPr/>
              <p:nvPr/>
            </p:nvCxnSpPr>
            <p:spPr>
              <a:xfrm rot="10800000">
                <a:off x="5593358" y="908247"/>
                <a:ext cx="0" cy="2054710"/>
              </a:xfrm>
              <a:prstGeom prst="straightConnector1">
                <a:avLst/>
              </a:prstGeom>
              <a:noFill/>
              <a:ln cap="flat" cmpd="sng" w="9525">
                <a:solidFill>
                  <a:schemeClr val="accent1"/>
                </a:solidFill>
                <a:prstDash val="solid"/>
                <a:miter lim="800000"/>
                <a:headEnd len="sm" w="sm" type="none"/>
                <a:tailEnd len="med" w="med" type="triangle"/>
              </a:ln>
            </p:spPr>
          </p:cxnSp>
          <p:cxnSp>
            <p:nvCxnSpPr>
              <p:cNvPr id="3984" name="Google Shape;3984;p35"/>
              <p:cNvCxnSpPr/>
              <p:nvPr/>
            </p:nvCxnSpPr>
            <p:spPr>
              <a:xfrm flipH="1" rot="-9006245">
                <a:off x="5595919" y="2949283"/>
                <a:ext cx="1733008" cy="459214"/>
              </a:xfrm>
              <a:prstGeom prst="straightConnector1">
                <a:avLst/>
              </a:prstGeom>
              <a:noFill/>
              <a:ln cap="flat" cmpd="sng" w="9525">
                <a:solidFill>
                  <a:schemeClr val="accent1"/>
                </a:solidFill>
                <a:prstDash val="solid"/>
                <a:miter lim="800000"/>
                <a:headEnd len="sm" w="sm" type="none"/>
                <a:tailEnd len="med" w="med" type="triangle"/>
              </a:ln>
            </p:spPr>
          </p:cxnSp>
          <p:cxnSp>
            <p:nvCxnSpPr>
              <p:cNvPr id="3985" name="Google Shape;3985;p35"/>
              <p:cNvCxnSpPr/>
              <p:nvPr/>
            </p:nvCxnSpPr>
            <p:spPr>
              <a:xfrm flipH="1" rot="1793755">
                <a:off x="4494241" y="2644361"/>
                <a:ext cx="889316" cy="1057291"/>
              </a:xfrm>
              <a:prstGeom prst="straightConnector1">
                <a:avLst/>
              </a:prstGeom>
              <a:noFill/>
              <a:ln cap="flat" cmpd="sng" w="9525">
                <a:solidFill>
                  <a:schemeClr val="accent1"/>
                </a:solidFill>
                <a:prstDash val="solid"/>
                <a:miter lim="800000"/>
                <a:headEnd len="sm" w="sm" type="none"/>
                <a:tailEnd len="med" w="med" type="triangle"/>
              </a:ln>
            </p:spPr>
          </p:cxnSp>
        </p:grpSp>
        <p:sp>
          <p:nvSpPr>
            <p:cNvPr id="3986" name="Google Shape;3986;p35"/>
            <p:cNvSpPr/>
            <p:nvPr/>
          </p:nvSpPr>
          <p:spPr>
            <a:xfrm rot="-2503974">
              <a:off x="5507247" y="1070324"/>
              <a:ext cx="2216076" cy="2216076"/>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sp>
          <p:nvSpPr>
            <p:cNvPr id="3987" name="Google Shape;3987;p35"/>
            <p:cNvSpPr txBox="1"/>
            <p:nvPr/>
          </p:nvSpPr>
          <p:spPr>
            <a:xfrm>
              <a:off x="6573213" y="779519"/>
              <a:ext cx="32788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ru-RU" sz="1200">
                  <a:solidFill>
                    <a:schemeClr val="dk2"/>
                  </a:solidFill>
                  <a:latin typeface="Cambria Math"/>
                  <a:ea typeface="Cambria Math"/>
                  <a:cs typeface="Cambria Math"/>
                  <a:sym typeface="Cambria Math"/>
                </a:rPr>
                <a:t>M</a:t>
              </a:r>
              <a:endParaRPr i="1" sz="1200">
                <a:solidFill>
                  <a:schemeClr val="dk2"/>
                </a:solidFill>
                <a:latin typeface="Cambria Math"/>
                <a:ea typeface="Cambria Math"/>
                <a:cs typeface="Cambria Math"/>
                <a:sym typeface="Cambria Math"/>
              </a:endParaRPr>
            </a:p>
          </p:txBody>
        </p:sp>
        <p:sp>
          <p:nvSpPr>
            <p:cNvPr id="3988" name="Google Shape;3988;p35"/>
            <p:cNvSpPr txBox="1"/>
            <p:nvPr/>
          </p:nvSpPr>
          <p:spPr>
            <a:xfrm>
              <a:off x="6384730" y="2366982"/>
              <a:ext cx="5163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x</a:t>
              </a:r>
              <a:endParaRPr sz="1200">
                <a:solidFill>
                  <a:schemeClr val="dk2"/>
                </a:solidFill>
                <a:latin typeface="Cambria Math"/>
                <a:ea typeface="Cambria Math"/>
                <a:cs typeface="Cambria Math"/>
                <a:sym typeface="Cambria Math"/>
              </a:endParaRPr>
            </a:p>
          </p:txBody>
        </p:sp>
        <p:sp>
          <p:nvSpPr>
            <p:cNvPr id="3989" name="Google Shape;3989;p35"/>
            <p:cNvSpPr txBox="1"/>
            <p:nvPr/>
          </p:nvSpPr>
          <p:spPr>
            <a:xfrm>
              <a:off x="6073058" y="699428"/>
              <a:ext cx="5163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z</a:t>
              </a:r>
              <a:endParaRPr sz="1200">
                <a:solidFill>
                  <a:schemeClr val="dk2"/>
                </a:solidFill>
                <a:latin typeface="Cambria Math"/>
                <a:ea typeface="Cambria Math"/>
                <a:cs typeface="Cambria Math"/>
                <a:sym typeface="Cambria Math"/>
              </a:endParaRPr>
            </a:p>
          </p:txBody>
        </p:sp>
        <p:sp>
          <p:nvSpPr>
            <p:cNvPr id="3990" name="Google Shape;3990;p35"/>
            <p:cNvSpPr txBox="1"/>
            <p:nvPr/>
          </p:nvSpPr>
          <p:spPr>
            <a:xfrm>
              <a:off x="7777090" y="1556126"/>
              <a:ext cx="5163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2"/>
                  </a:solidFill>
                  <a:latin typeface="Cambria Math"/>
                  <a:ea typeface="Cambria Math"/>
                  <a:cs typeface="Cambria Math"/>
                  <a:sym typeface="Cambria Math"/>
                </a:rPr>
                <a:t>y</a:t>
              </a:r>
              <a:endParaRPr sz="1200">
                <a:solidFill>
                  <a:schemeClr val="dk2"/>
                </a:solidFill>
                <a:latin typeface="Cambria Math"/>
                <a:ea typeface="Cambria Math"/>
                <a:cs typeface="Cambria Math"/>
                <a:sym typeface="Cambria Math"/>
              </a:endParaRPr>
            </a:p>
          </p:txBody>
        </p:sp>
        <p:sp>
          <p:nvSpPr>
            <p:cNvPr id="3991" name="Google Shape;3991;p35"/>
            <p:cNvSpPr txBox="1"/>
            <p:nvPr/>
          </p:nvSpPr>
          <p:spPr>
            <a:xfrm>
              <a:off x="5313474" y="2777094"/>
              <a:ext cx="239233"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992" name="Google Shape;3992;p35"/>
            <p:cNvSpPr txBox="1"/>
            <p:nvPr/>
          </p:nvSpPr>
          <p:spPr>
            <a:xfrm>
              <a:off x="6872013" y="1912345"/>
              <a:ext cx="170623"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993" name="Google Shape;3993;p35"/>
            <p:cNvSpPr txBox="1"/>
            <p:nvPr/>
          </p:nvSpPr>
          <p:spPr>
            <a:xfrm>
              <a:off x="4350721" y="3705117"/>
              <a:ext cx="218521"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994" name="Google Shape;3994;p35"/>
            <p:cNvSpPr txBox="1"/>
            <p:nvPr/>
          </p:nvSpPr>
          <p:spPr>
            <a:xfrm>
              <a:off x="7665235" y="2953524"/>
              <a:ext cx="218713"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3995" name="Google Shape;3995;p35"/>
            <p:cNvSpPr txBox="1"/>
            <p:nvPr/>
          </p:nvSpPr>
          <p:spPr>
            <a:xfrm>
              <a:off x="5396305" y="723581"/>
              <a:ext cx="212301"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3996" name="Google Shape;3996;p35"/>
            <p:cNvCxnSpPr/>
            <p:nvPr/>
          </p:nvCxnSpPr>
          <p:spPr>
            <a:xfrm>
              <a:off x="4700754" y="3531323"/>
              <a:ext cx="191256" cy="0"/>
            </a:xfrm>
            <a:prstGeom prst="straightConnector1">
              <a:avLst/>
            </a:prstGeom>
            <a:noFill/>
            <a:ln cap="flat" cmpd="sng" w="9525">
              <a:solidFill>
                <a:schemeClr val="accent1"/>
              </a:solidFill>
              <a:prstDash val="solid"/>
              <a:miter lim="800000"/>
              <a:headEnd len="sm" w="sm" type="none"/>
              <a:tailEnd len="sm" w="sm" type="none"/>
            </a:ln>
          </p:spPr>
        </p:cxnSp>
        <p:cxnSp>
          <p:nvCxnSpPr>
            <p:cNvPr id="3997" name="Google Shape;3997;p35"/>
            <p:cNvCxnSpPr/>
            <p:nvPr/>
          </p:nvCxnSpPr>
          <p:spPr>
            <a:xfrm flipH="1" rot="10800000">
              <a:off x="5591822" y="988227"/>
              <a:ext cx="137220" cy="103947"/>
            </a:xfrm>
            <a:prstGeom prst="straightConnector1">
              <a:avLst/>
            </a:prstGeom>
            <a:noFill/>
            <a:ln cap="flat" cmpd="sng" w="9525">
              <a:solidFill>
                <a:schemeClr val="accent1"/>
              </a:solidFill>
              <a:prstDash val="solid"/>
              <a:miter lim="800000"/>
              <a:headEnd len="sm" w="sm" type="none"/>
              <a:tailEnd len="sm" w="sm" type="none"/>
            </a:ln>
          </p:spPr>
        </p:cxnSp>
        <p:cxnSp>
          <p:nvCxnSpPr>
            <p:cNvPr id="3998" name="Google Shape;3998;p35"/>
            <p:cNvCxnSpPr/>
            <p:nvPr/>
          </p:nvCxnSpPr>
          <p:spPr>
            <a:xfrm flipH="1" rot="10800000">
              <a:off x="5596387" y="1076700"/>
              <a:ext cx="127433" cy="92334"/>
            </a:xfrm>
            <a:prstGeom prst="straightConnector1">
              <a:avLst/>
            </a:prstGeom>
            <a:noFill/>
            <a:ln cap="flat" cmpd="sng" w="9525">
              <a:solidFill>
                <a:schemeClr val="accent1"/>
              </a:solidFill>
              <a:prstDash val="solid"/>
              <a:miter lim="800000"/>
              <a:headEnd len="sm" w="sm" type="none"/>
              <a:tailEnd len="sm" w="sm" type="none"/>
            </a:ln>
          </p:spPr>
        </p:cxnSp>
        <p:cxnSp>
          <p:nvCxnSpPr>
            <p:cNvPr id="3999" name="Google Shape;3999;p35"/>
            <p:cNvCxnSpPr/>
            <p:nvPr/>
          </p:nvCxnSpPr>
          <p:spPr>
            <a:xfrm flipH="1" rot="10800000">
              <a:off x="5593358" y="1154434"/>
              <a:ext cx="145099" cy="104665"/>
            </a:xfrm>
            <a:prstGeom prst="straightConnector1">
              <a:avLst/>
            </a:prstGeom>
            <a:noFill/>
            <a:ln cap="flat" cmpd="sng" w="9525">
              <a:solidFill>
                <a:schemeClr val="accent1"/>
              </a:solidFill>
              <a:prstDash val="solid"/>
              <a:miter lim="800000"/>
              <a:headEnd len="sm" w="sm" type="none"/>
              <a:tailEnd len="sm" w="sm" type="none"/>
            </a:ln>
          </p:spPr>
        </p:cxnSp>
        <p:cxnSp>
          <p:nvCxnSpPr>
            <p:cNvPr id="4000" name="Google Shape;4000;p35"/>
            <p:cNvCxnSpPr/>
            <p:nvPr/>
          </p:nvCxnSpPr>
          <p:spPr>
            <a:xfrm>
              <a:off x="4616148" y="3598974"/>
              <a:ext cx="191256" cy="0"/>
            </a:xfrm>
            <a:prstGeom prst="straightConnector1">
              <a:avLst/>
            </a:prstGeom>
            <a:noFill/>
            <a:ln cap="flat" cmpd="sng" w="9525">
              <a:solidFill>
                <a:schemeClr val="accent1"/>
              </a:solidFill>
              <a:prstDash val="solid"/>
              <a:miter lim="800000"/>
              <a:headEnd len="sm" w="sm" type="none"/>
              <a:tailEnd len="sm" w="sm" type="none"/>
            </a:ln>
          </p:spPr>
        </p:cxnSp>
        <p:cxnSp>
          <p:nvCxnSpPr>
            <p:cNvPr id="4001" name="Google Shape;4001;p35"/>
            <p:cNvCxnSpPr/>
            <p:nvPr/>
          </p:nvCxnSpPr>
          <p:spPr>
            <a:xfrm>
              <a:off x="4551402" y="3662164"/>
              <a:ext cx="191256" cy="0"/>
            </a:xfrm>
            <a:prstGeom prst="straightConnector1">
              <a:avLst/>
            </a:prstGeom>
            <a:noFill/>
            <a:ln cap="flat" cmpd="sng" w="9525">
              <a:solidFill>
                <a:schemeClr val="accent1"/>
              </a:solidFill>
              <a:prstDash val="solid"/>
              <a:miter lim="800000"/>
              <a:headEnd len="sm" w="sm" type="none"/>
              <a:tailEnd len="sm" w="sm" type="none"/>
            </a:ln>
          </p:spPr>
        </p:cxnSp>
        <p:cxnSp>
          <p:nvCxnSpPr>
            <p:cNvPr id="4002" name="Google Shape;4002;p35"/>
            <p:cNvCxnSpPr/>
            <p:nvPr/>
          </p:nvCxnSpPr>
          <p:spPr>
            <a:xfrm flipH="1" rot="10800000">
              <a:off x="7190403" y="2889454"/>
              <a:ext cx="145099" cy="72306"/>
            </a:xfrm>
            <a:prstGeom prst="straightConnector1">
              <a:avLst/>
            </a:prstGeom>
            <a:noFill/>
            <a:ln cap="flat" cmpd="sng" w="9525">
              <a:solidFill>
                <a:schemeClr val="accent1"/>
              </a:solidFill>
              <a:prstDash val="solid"/>
              <a:miter lim="800000"/>
              <a:headEnd len="sm" w="sm" type="none"/>
              <a:tailEnd len="sm" w="sm" type="none"/>
            </a:ln>
          </p:spPr>
        </p:cxnSp>
        <p:cxnSp>
          <p:nvCxnSpPr>
            <p:cNvPr id="4003" name="Google Shape;4003;p35"/>
            <p:cNvCxnSpPr/>
            <p:nvPr/>
          </p:nvCxnSpPr>
          <p:spPr>
            <a:xfrm flipH="1" rot="10800000">
              <a:off x="7306545" y="2890651"/>
              <a:ext cx="145099" cy="72306"/>
            </a:xfrm>
            <a:prstGeom prst="straightConnector1">
              <a:avLst/>
            </a:prstGeom>
            <a:noFill/>
            <a:ln cap="flat" cmpd="sng" w="9525">
              <a:solidFill>
                <a:schemeClr val="accent1"/>
              </a:solidFill>
              <a:prstDash val="solid"/>
              <a:miter lim="800000"/>
              <a:headEnd len="sm" w="sm" type="none"/>
              <a:tailEnd len="sm" w="sm" type="none"/>
            </a:ln>
          </p:spPr>
        </p:cxnSp>
        <p:cxnSp>
          <p:nvCxnSpPr>
            <p:cNvPr id="4004" name="Google Shape;4004;p35"/>
            <p:cNvCxnSpPr/>
            <p:nvPr/>
          </p:nvCxnSpPr>
          <p:spPr>
            <a:xfrm flipH="1" rot="10800000">
              <a:off x="7428580" y="2888157"/>
              <a:ext cx="145099" cy="72306"/>
            </a:xfrm>
            <a:prstGeom prst="straightConnector1">
              <a:avLst/>
            </a:prstGeom>
            <a:noFill/>
            <a:ln cap="flat" cmpd="sng" w="9525">
              <a:solidFill>
                <a:schemeClr val="accent1"/>
              </a:solidFill>
              <a:prstDash val="solid"/>
              <a:miter lim="800000"/>
              <a:headEnd len="sm" w="sm" type="none"/>
              <a:tailEnd len="sm" w="sm" type="none"/>
            </a:ln>
          </p:spPr>
        </p:cxnSp>
        <p:cxnSp>
          <p:nvCxnSpPr>
            <p:cNvPr id="4005" name="Google Shape;4005;p35"/>
            <p:cNvCxnSpPr/>
            <p:nvPr/>
          </p:nvCxnSpPr>
          <p:spPr>
            <a:xfrm flipH="1" rot="10800000">
              <a:off x="5596387" y="1072506"/>
              <a:ext cx="1085355" cy="1894612"/>
            </a:xfrm>
            <a:prstGeom prst="straightConnector1">
              <a:avLst/>
            </a:prstGeom>
            <a:noFill/>
            <a:ln cap="flat" cmpd="sng" w="9525">
              <a:solidFill>
                <a:schemeClr val="accent1"/>
              </a:solidFill>
              <a:prstDash val="solid"/>
              <a:miter lim="800000"/>
              <a:headEnd len="sm" w="sm" type="none"/>
              <a:tailEnd len="med" w="med" type="triangle"/>
            </a:ln>
          </p:spPr>
        </p:cxnSp>
        <p:sp>
          <p:nvSpPr>
            <p:cNvPr id="4006" name="Google Shape;4006;p35"/>
            <p:cNvSpPr/>
            <p:nvPr/>
          </p:nvSpPr>
          <p:spPr>
            <a:xfrm>
              <a:off x="5550327" y="2920004"/>
              <a:ext cx="86061" cy="86061"/>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cxnSp>
          <p:nvCxnSpPr>
            <p:cNvPr id="4007" name="Google Shape;4007;p35"/>
            <p:cNvCxnSpPr>
              <a:stCxn id="4006" idx="7"/>
            </p:cNvCxnSpPr>
            <p:nvPr/>
          </p:nvCxnSpPr>
          <p:spPr>
            <a:xfrm flipH="1" rot="10800000">
              <a:off x="5623785" y="1879607"/>
              <a:ext cx="1232100" cy="1053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008" name="Google Shape;4008;p35"/>
            <p:cNvCxnSpPr/>
            <p:nvPr/>
          </p:nvCxnSpPr>
          <p:spPr>
            <a:xfrm rot="10800000">
              <a:off x="6684587" y="1076700"/>
              <a:ext cx="187426" cy="787430"/>
            </a:xfrm>
            <a:prstGeom prst="straightConnector1">
              <a:avLst/>
            </a:prstGeom>
            <a:noFill/>
            <a:ln cap="flat" cmpd="sng" w="9525">
              <a:solidFill>
                <a:schemeClr val="accent1"/>
              </a:solidFill>
              <a:prstDash val="solid"/>
              <a:miter lim="800000"/>
              <a:headEnd len="sm" w="sm" type="none"/>
              <a:tailEnd len="med" w="med" type="triangle"/>
            </a:ln>
          </p:spPr>
        </p:cxnSp>
        <p:sp>
          <p:nvSpPr>
            <p:cNvPr id="4009" name="Google Shape;4009;p35"/>
            <p:cNvSpPr/>
            <p:nvPr/>
          </p:nvSpPr>
          <p:spPr>
            <a:xfrm>
              <a:off x="6639055" y="1024695"/>
              <a:ext cx="86061" cy="86061"/>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10" name="Google Shape;4010;p35"/>
            <p:cNvSpPr/>
            <p:nvPr/>
          </p:nvSpPr>
          <p:spPr>
            <a:xfrm>
              <a:off x="6817385" y="1829630"/>
              <a:ext cx="86061" cy="86061"/>
            </a:xfrm>
            <a:prstGeom prst="ellipse">
              <a:avLst/>
            </a:prstGeom>
            <a:solidFill>
              <a:schemeClr val="lt1"/>
            </a:solid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11" name="Google Shape;4011;p35"/>
            <p:cNvSpPr txBox="1"/>
            <p:nvPr/>
          </p:nvSpPr>
          <p:spPr>
            <a:xfrm>
              <a:off x="6225518" y="1551426"/>
              <a:ext cx="139782"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012" name="Google Shape;4012;p35"/>
            <p:cNvSpPr txBox="1"/>
            <p:nvPr/>
          </p:nvSpPr>
          <p:spPr>
            <a:xfrm>
              <a:off x="6076183" y="2495820"/>
              <a:ext cx="202170"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013" name="Google Shape;4013;p35"/>
            <p:cNvSpPr txBox="1"/>
            <p:nvPr/>
          </p:nvSpPr>
          <p:spPr>
            <a:xfrm>
              <a:off x="6797686" y="1380256"/>
              <a:ext cx="151067" cy="1846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sp>
        <p:nvSpPr>
          <p:cNvPr id="4014" name="Google Shape;4014;p35"/>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35</a:t>
            </a:r>
            <a:endParaRPr/>
          </a:p>
        </p:txBody>
      </p:sp>
      <p:sp>
        <p:nvSpPr>
          <p:cNvPr id="4015" name="Google Shape;4015;p35"/>
          <p:cNvSpPr txBox="1"/>
          <p:nvPr/>
        </p:nvSpPr>
        <p:spPr>
          <a:xfrm>
            <a:off x="6741272" y="3783649"/>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16</a:t>
            </a:r>
            <a:endParaRPr sz="135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grpSp>
        <p:nvGrpSpPr>
          <p:cNvPr id="4020" name="Google Shape;4020;p36"/>
          <p:cNvGrpSpPr/>
          <p:nvPr/>
        </p:nvGrpSpPr>
        <p:grpSpPr>
          <a:xfrm rot="-8319488">
            <a:off x="6748535" y="-1293651"/>
            <a:ext cx="4339322" cy="2704998"/>
            <a:chOff x="1869557" y="2557941"/>
            <a:chExt cx="2518825" cy="1570157"/>
          </a:xfrm>
        </p:grpSpPr>
        <p:sp>
          <p:nvSpPr>
            <p:cNvPr id="4021" name="Google Shape;4021;p36"/>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2" name="Google Shape;4022;p36"/>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3" name="Google Shape;4023;p36"/>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4" name="Google Shape;4024;p36"/>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5" name="Google Shape;4025;p36"/>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26" name="Google Shape;4026;p36"/>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7" name="Google Shape;4027;p36"/>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8" name="Google Shape;4028;p36"/>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29" name="Google Shape;4029;p36"/>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0" name="Google Shape;4030;p36"/>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1" name="Google Shape;4031;p36"/>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2" name="Google Shape;4032;p36"/>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3" name="Google Shape;4033;p36"/>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4" name="Google Shape;4034;p36"/>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5" name="Google Shape;4035;p36"/>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6" name="Google Shape;4036;p36"/>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7" name="Google Shape;4037;p36"/>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8" name="Google Shape;4038;p36"/>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39" name="Google Shape;4039;p36"/>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40" name="Google Shape;4040;p36"/>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41" name="Google Shape;4041;p36"/>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42" name="Google Shape;4042;p36"/>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43" name="Google Shape;4043;p36"/>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44" name="Google Shape;4044;p36"/>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45" name="Google Shape;4045;p36"/>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46" name="Google Shape;4046;p36"/>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47" name="Google Shape;4047;p36"/>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48" name="Google Shape;4048;p36"/>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49" name="Google Shape;4049;p36"/>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0" name="Google Shape;4050;p36"/>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1" name="Google Shape;4051;p36"/>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2" name="Google Shape;4052;p36"/>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3" name="Google Shape;4053;p36"/>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4" name="Google Shape;4054;p36"/>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5" name="Google Shape;4055;p36"/>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6" name="Google Shape;4056;p36"/>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7" name="Google Shape;4057;p36"/>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8" name="Google Shape;4058;p36"/>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59" name="Google Shape;4059;p36"/>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0" name="Google Shape;4060;p36"/>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1" name="Google Shape;4061;p36"/>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62" name="Google Shape;4062;p36"/>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3" name="Google Shape;4063;p36"/>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4" name="Google Shape;4064;p36"/>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5" name="Google Shape;4065;p36"/>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6" name="Google Shape;4066;p36"/>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67" name="Google Shape;4067;p36"/>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8" name="Google Shape;4068;p36"/>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69" name="Google Shape;4069;p36"/>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0" name="Google Shape;4070;p36"/>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71" name="Google Shape;4071;p36"/>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2" name="Google Shape;4072;p36"/>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3" name="Google Shape;4073;p36"/>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074" name="Google Shape;4074;p36"/>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5" name="Google Shape;4075;p36"/>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6" name="Google Shape;4076;p36"/>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7" name="Google Shape;4077;p36"/>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8" name="Google Shape;4078;p36"/>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079" name="Google Shape;4079;p36"/>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080" name="Google Shape;4080;p36"/>
          <p:cNvSpPr txBox="1"/>
          <p:nvPr/>
        </p:nvSpPr>
        <p:spPr>
          <a:xfrm>
            <a:off x="651250" y="1434017"/>
            <a:ext cx="7132311" cy="2542106"/>
          </a:xfrm>
          <a:prstGeom prst="rect">
            <a:avLst/>
          </a:prstGeom>
          <a:blipFill rotWithShape="1">
            <a:blip r:embed="rId3">
              <a:alphaModFix/>
            </a:blip>
            <a:stretch>
              <a:fillRect b="0" l="-8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081" name="Google Shape;4081;p36"/>
          <p:cNvSpPr txBox="1"/>
          <p:nvPr/>
        </p:nvSpPr>
        <p:spPr>
          <a:xfrm>
            <a:off x="415013" y="448365"/>
            <a:ext cx="537893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400">
                <a:solidFill>
                  <a:srgbClr val="C4604C"/>
                </a:solidFill>
                <a:latin typeface="Montserrat"/>
                <a:ea typeface="Montserrat"/>
                <a:cs typeface="Montserrat"/>
                <a:sym typeface="Montserrat"/>
              </a:rPr>
              <a:t>Относительная скорость и ускорение</a:t>
            </a:r>
            <a:endParaRPr sz="1350">
              <a:solidFill>
                <a:schemeClr val="dk1"/>
              </a:solidFill>
              <a:latin typeface="Calibri"/>
              <a:ea typeface="Calibri"/>
              <a:cs typeface="Calibri"/>
              <a:sym typeface="Calibri"/>
            </a:endParaRPr>
          </a:p>
        </p:txBody>
      </p:sp>
      <p:sp>
        <p:nvSpPr>
          <p:cNvPr id="4082" name="Google Shape;4082;p36"/>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36</a:t>
            </a:r>
            <a:endParaRPr/>
          </a:p>
        </p:txBody>
      </p:sp>
      <p:sp>
        <p:nvSpPr>
          <p:cNvPr id="4083" name="Google Shape;4083;p36"/>
          <p:cNvSpPr txBox="1"/>
          <p:nvPr/>
        </p:nvSpPr>
        <p:spPr>
          <a:xfrm>
            <a:off x="5289725" y="2156458"/>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(56)</a:t>
            </a:r>
            <a:endParaRPr sz="1350">
              <a:solidFill>
                <a:schemeClr val="dk2"/>
              </a:solidFill>
              <a:latin typeface="Calibri"/>
              <a:ea typeface="Calibri"/>
              <a:cs typeface="Calibri"/>
              <a:sym typeface="Calibri"/>
            </a:endParaRPr>
          </a:p>
        </p:txBody>
      </p:sp>
      <p:sp>
        <p:nvSpPr>
          <p:cNvPr id="4084" name="Google Shape;4084;p36"/>
          <p:cNvSpPr txBox="1"/>
          <p:nvPr/>
        </p:nvSpPr>
        <p:spPr>
          <a:xfrm>
            <a:off x="5289725" y="3295914"/>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(57)</a:t>
            </a:r>
            <a:endParaRPr sz="135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37"/>
          <p:cNvSpPr/>
          <p:nvPr/>
        </p:nvSpPr>
        <p:spPr>
          <a:xfrm rot="4204072">
            <a:off x="283617" y="502297"/>
            <a:ext cx="350467" cy="385256"/>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0" name="Google Shape;4090;p37"/>
          <p:cNvSpPr/>
          <p:nvPr/>
        </p:nvSpPr>
        <p:spPr>
          <a:xfrm rot="-9679240">
            <a:off x="508731" y="116901"/>
            <a:ext cx="495629" cy="345831"/>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1" name="Google Shape;4091;p37"/>
          <p:cNvSpPr/>
          <p:nvPr/>
        </p:nvSpPr>
        <p:spPr>
          <a:xfrm rot="1095568">
            <a:off x="152264" y="62778"/>
            <a:ext cx="418411" cy="389669"/>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2" name="Google Shape;4092;p37"/>
          <p:cNvSpPr/>
          <p:nvPr/>
        </p:nvSpPr>
        <p:spPr>
          <a:xfrm rot="-9679240">
            <a:off x="8075107" y="146355"/>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3" name="Google Shape;4093;p37"/>
          <p:cNvSpPr/>
          <p:nvPr/>
        </p:nvSpPr>
        <p:spPr>
          <a:xfrm rot="-4825074">
            <a:off x="8307580" y="298117"/>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4" name="Google Shape;4094;p37"/>
          <p:cNvSpPr/>
          <p:nvPr/>
        </p:nvSpPr>
        <p:spPr>
          <a:xfrm rot="-1435904">
            <a:off x="8675669" y="122652"/>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5" name="Google Shape;4095;p37"/>
          <p:cNvSpPr/>
          <p:nvPr/>
        </p:nvSpPr>
        <p:spPr>
          <a:xfrm rot="-8852868">
            <a:off x="1847214" y="124766"/>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6" name="Google Shape;4096;p37"/>
          <p:cNvSpPr/>
          <p:nvPr/>
        </p:nvSpPr>
        <p:spPr>
          <a:xfrm rot="-10404199">
            <a:off x="3267984" y="372934"/>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7" name="Google Shape;4097;p37"/>
          <p:cNvSpPr/>
          <p:nvPr/>
        </p:nvSpPr>
        <p:spPr>
          <a:xfrm rot="-8852868">
            <a:off x="4659376" y="179933"/>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8" name="Google Shape;4098;p37"/>
          <p:cNvSpPr/>
          <p:nvPr/>
        </p:nvSpPr>
        <p:spPr>
          <a:xfrm rot="-6066558">
            <a:off x="4756258" y="45761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099" name="Google Shape;4099;p37"/>
          <p:cNvSpPr/>
          <p:nvPr/>
        </p:nvSpPr>
        <p:spPr>
          <a:xfrm rot="10277184">
            <a:off x="5740131" y="257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0" name="Google Shape;4100;p37"/>
          <p:cNvSpPr/>
          <p:nvPr/>
        </p:nvSpPr>
        <p:spPr>
          <a:xfrm rot="7629415">
            <a:off x="7038105" y="27060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1" name="Google Shape;4101;p37"/>
          <p:cNvSpPr/>
          <p:nvPr/>
        </p:nvSpPr>
        <p:spPr>
          <a:xfrm rot="-8852868">
            <a:off x="7698514" y="341771"/>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2" name="Google Shape;4102;p37"/>
          <p:cNvSpPr/>
          <p:nvPr/>
        </p:nvSpPr>
        <p:spPr>
          <a:xfrm>
            <a:off x="8148809" y="4831342"/>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3" name="Google Shape;4103;p37"/>
          <p:cNvSpPr/>
          <p:nvPr/>
        </p:nvSpPr>
        <p:spPr>
          <a:xfrm rot="-3826583">
            <a:off x="8344418" y="463244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4" name="Google Shape;4104;p37"/>
          <p:cNvSpPr/>
          <p:nvPr/>
        </p:nvSpPr>
        <p:spPr>
          <a:xfrm rot="5646238">
            <a:off x="8779648" y="4646675"/>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5" name="Google Shape;4105;p37"/>
          <p:cNvSpPr/>
          <p:nvPr/>
        </p:nvSpPr>
        <p:spPr>
          <a:xfrm rot="-9263893">
            <a:off x="8627162" y="1255216"/>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6" name="Google Shape;4106;p37"/>
          <p:cNvSpPr/>
          <p:nvPr/>
        </p:nvSpPr>
        <p:spPr>
          <a:xfrm rot="-5807212">
            <a:off x="8515380" y="3335163"/>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7" name="Google Shape;4107;p37"/>
          <p:cNvSpPr/>
          <p:nvPr/>
        </p:nvSpPr>
        <p:spPr>
          <a:xfrm rot="-3553276">
            <a:off x="8394521" y="4054569"/>
            <a:ext cx="352103" cy="280492"/>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108" name="Google Shape;4108;p37"/>
          <p:cNvSpPr/>
          <p:nvPr/>
        </p:nvSpPr>
        <p:spPr>
          <a:xfrm>
            <a:off x="663442" y="694831"/>
            <a:ext cx="5207541" cy="4627292"/>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109" name="Google Shape;4109;p37"/>
          <p:cNvSpPr txBox="1"/>
          <p:nvPr/>
        </p:nvSpPr>
        <p:spPr>
          <a:xfrm>
            <a:off x="17648" y="376643"/>
            <a:ext cx="2869577" cy="3126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400">
                <a:solidFill>
                  <a:srgbClr val="C4604C"/>
                </a:solidFill>
                <a:latin typeface="Montserrat"/>
                <a:ea typeface="Montserrat"/>
                <a:cs typeface="Montserrat"/>
                <a:sym typeface="Montserrat"/>
              </a:rPr>
              <a:t>Формула Бура</a:t>
            </a:r>
            <a:endParaRPr/>
          </a:p>
        </p:txBody>
      </p:sp>
      <p:pic>
        <p:nvPicPr>
          <p:cNvPr id="4110" name="Google Shape;4110;p37"/>
          <p:cNvPicPr preferRelativeResize="0"/>
          <p:nvPr/>
        </p:nvPicPr>
        <p:blipFill rotWithShape="1">
          <a:blip r:embed="rId4">
            <a:alphaModFix/>
          </a:blip>
          <a:srcRect b="0" l="0" r="0" t="0"/>
          <a:stretch/>
        </p:blipFill>
        <p:spPr>
          <a:xfrm>
            <a:off x="5745627" y="1025860"/>
            <a:ext cx="2774842" cy="2378436"/>
          </a:xfrm>
          <a:prstGeom prst="rect">
            <a:avLst/>
          </a:prstGeom>
          <a:noFill/>
          <a:ln>
            <a:noFill/>
          </a:ln>
        </p:spPr>
      </p:pic>
      <p:sp>
        <p:nvSpPr>
          <p:cNvPr id="4111" name="Google Shape;4111;p37"/>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37</a:t>
            </a:r>
            <a:endParaRPr/>
          </a:p>
        </p:txBody>
      </p:sp>
      <p:sp>
        <p:nvSpPr>
          <p:cNvPr id="4112" name="Google Shape;4112;p37"/>
          <p:cNvSpPr txBox="1"/>
          <p:nvPr/>
        </p:nvSpPr>
        <p:spPr>
          <a:xfrm>
            <a:off x="5273789" y="884519"/>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(58)</a:t>
            </a:r>
            <a:endParaRPr sz="1350">
              <a:solidFill>
                <a:schemeClr val="dk2"/>
              </a:solidFill>
              <a:latin typeface="Calibri"/>
              <a:ea typeface="Calibri"/>
              <a:cs typeface="Calibri"/>
              <a:sym typeface="Calibri"/>
            </a:endParaRPr>
          </a:p>
        </p:txBody>
      </p:sp>
      <p:sp>
        <p:nvSpPr>
          <p:cNvPr id="4113" name="Google Shape;4113;p37"/>
          <p:cNvSpPr txBox="1"/>
          <p:nvPr/>
        </p:nvSpPr>
        <p:spPr>
          <a:xfrm>
            <a:off x="5294582" y="1458763"/>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(59)</a:t>
            </a:r>
            <a:endParaRPr sz="1350">
              <a:solidFill>
                <a:schemeClr val="dk2"/>
              </a:solidFill>
              <a:latin typeface="Calibri"/>
              <a:ea typeface="Calibri"/>
              <a:cs typeface="Calibri"/>
              <a:sym typeface="Calibri"/>
            </a:endParaRPr>
          </a:p>
        </p:txBody>
      </p:sp>
      <p:sp>
        <p:nvSpPr>
          <p:cNvPr id="4114" name="Google Shape;4114;p37"/>
          <p:cNvSpPr txBox="1"/>
          <p:nvPr/>
        </p:nvSpPr>
        <p:spPr>
          <a:xfrm>
            <a:off x="5330351" y="2431529"/>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(60)</a:t>
            </a:r>
            <a:endParaRPr sz="1350">
              <a:solidFill>
                <a:schemeClr val="dk2"/>
              </a:solidFill>
              <a:latin typeface="Calibri"/>
              <a:ea typeface="Calibri"/>
              <a:cs typeface="Calibri"/>
              <a:sym typeface="Calibri"/>
            </a:endParaRPr>
          </a:p>
        </p:txBody>
      </p:sp>
      <p:sp>
        <p:nvSpPr>
          <p:cNvPr id="4115" name="Google Shape;4115;p37"/>
          <p:cNvSpPr txBox="1"/>
          <p:nvPr/>
        </p:nvSpPr>
        <p:spPr>
          <a:xfrm>
            <a:off x="5430832" y="3876826"/>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(61)</a:t>
            </a:r>
            <a:endParaRPr sz="1350">
              <a:solidFill>
                <a:schemeClr val="dk2"/>
              </a:solidFill>
              <a:latin typeface="Calibri"/>
              <a:ea typeface="Calibri"/>
              <a:cs typeface="Calibri"/>
              <a:sym typeface="Calibri"/>
            </a:endParaRPr>
          </a:p>
        </p:txBody>
      </p:sp>
      <p:sp>
        <p:nvSpPr>
          <p:cNvPr id="4116" name="Google Shape;4116;p37"/>
          <p:cNvSpPr txBox="1"/>
          <p:nvPr/>
        </p:nvSpPr>
        <p:spPr>
          <a:xfrm>
            <a:off x="5440413" y="4559571"/>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(62)</a:t>
            </a:r>
            <a:endParaRPr sz="1350">
              <a:solidFill>
                <a:schemeClr val="dk2"/>
              </a:solidFill>
              <a:latin typeface="Calibri"/>
              <a:ea typeface="Calibri"/>
              <a:cs typeface="Calibri"/>
              <a:sym typeface="Calibri"/>
            </a:endParaRPr>
          </a:p>
        </p:txBody>
      </p:sp>
      <p:sp>
        <p:nvSpPr>
          <p:cNvPr id="4117" name="Google Shape;4117;p37"/>
          <p:cNvSpPr txBox="1"/>
          <p:nvPr/>
        </p:nvSpPr>
        <p:spPr>
          <a:xfrm>
            <a:off x="6921450" y="3335125"/>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17</a:t>
            </a:r>
            <a:endParaRPr sz="135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1" name="Shape 4121"/>
        <p:cNvGrpSpPr/>
        <p:nvPr/>
      </p:nvGrpSpPr>
      <p:grpSpPr>
        <a:xfrm>
          <a:off x="0" y="0"/>
          <a:ext cx="0" cy="0"/>
          <a:chOff x="0" y="0"/>
          <a:chExt cx="0" cy="0"/>
        </a:xfrm>
      </p:grpSpPr>
      <p:sp>
        <p:nvSpPr>
          <p:cNvPr id="4122" name="Google Shape;4122;p38"/>
          <p:cNvSpPr/>
          <p:nvPr/>
        </p:nvSpPr>
        <p:spPr>
          <a:xfrm>
            <a:off x="630577" y="903899"/>
            <a:ext cx="6974573" cy="268400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4123" name="Google Shape;4123;p38"/>
          <p:cNvGrpSpPr/>
          <p:nvPr/>
        </p:nvGrpSpPr>
        <p:grpSpPr>
          <a:xfrm rot="-8893691">
            <a:off x="-56696" y="4923371"/>
            <a:ext cx="4339322" cy="2704998"/>
            <a:chOff x="1869557" y="2557941"/>
            <a:chExt cx="2518825" cy="1570157"/>
          </a:xfrm>
        </p:grpSpPr>
        <p:sp>
          <p:nvSpPr>
            <p:cNvPr id="4124" name="Google Shape;4124;p38"/>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25" name="Google Shape;4125;p38"/>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26" name="Google Shape;4126;p38"/>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27" name="Google Shape;4127;p38"/>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28" name="Google Shape;4128;p38"/>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29" name="Google Shape;4129;p38"/>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0" name="Google Shape;4130;p38"/>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1" name="Google Shape;4131;p38"/>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2" name="Google Shape;4132;p38"/>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3" name="Google Shape;4133;p38"/>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4" name="Google Shape;4134;p38"/>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5" name="Google Shape;4135;p38"/>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6" name="Google Shape;4136;p38"/>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7" name="Google Shape;4137;p38"/>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8" name="Google Shape;4138;p38"/>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39" name="Google Shape;4139;p38"/>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40" name="Google Shape;4140;p38"/>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41" name="Google Shape;4141;p38"/>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42" name="Google Shape;4142;p38"/>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43" name="Google Shape;4143;p38"/>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44" name="Google Shape;4144;p38"/>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45" name="Google Shape;4145;p38"/>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46" name="Google Shape;4146;p38"/>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47" name="Google Shape;4147;p38"/>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48" name="Google Shape;4148;p38"/>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49" name="Google Shape;4149;p38"/>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0" name="Google Shape;4150;p38"/>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1" name="Google Shape;4151;p38"/>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52" name="Google Shape;4152;p38"/>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3" name="Google Shape;4153;p38"/>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4" name="Google Shape;4154;p38"/>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5" name="Google Shape;4155;p38"/>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6" name="Google Shape;4156;p38"/>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7" name="Google Shape;4157;p38"/>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8" name="Google Shape;4158;p38"/>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59" name="Google Shape;4159;p38"/>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0" name="Google Shape;4160;p38"/>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1" name="Google Shape;4161;p38"/>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2" name="Google Shape;4162;p38"/>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3" name="Google Shape;4163;p38"/>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4" name="Google Shape;4164;p38"/>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65" name="Google Shape;4165;p38"/>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6" name="Google Shape;4166;p38"/>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7" name="Google Shape;4167;p38"/>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8" name="Google Shape;4168;p38"/>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69" name="Google Shape;4169;p38"/>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70" name="Google Shape;4170;p38"/>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1" name="Google Shape;4171;p38"/>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2" name="Google Shape;4172;p38"/>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3" name="Google Shape;4173;p38"/>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74" name="Google Shape;4174;p38"/>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5" name="Google Shape;4175;p38"/>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6" name="Google Shape;4176;p38"/>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77" name="Google Shape;4177;p38"/>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8" name="Google Shape;4178;p38"/>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79" name="Google Shape;4179;p38"/>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0" name="Google Shape;4180;p38"/>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1" name="Google Shape;4181;p38"/>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2" name="Google Shape;4182;p38"/>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4183" name="Google Shape;4183;p38"/>
          <p:cNvGrpSpPr/>
          <p:nvPr/>
        </p:nvGrpSpPr>
        <p:grpSpPr>
          <a:xfrm rot="-7815727">
            <a:off x="7287532" y="-803071"/>
            <a:ext cx="4339322" cy="2704998"/>
            <a:chOff x="1869557" y="2557941"/>
            <a:chExt cx="2518825" cy="1570157"/>
          </a:xfrm>
        </p:grpSpPr>
        <p:sp>
          <p:nvSpPr>
            <p:cNvPr id="4184" name="Google Shape;4184;p38"/>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5" name="Google Shape;4185;p38"/>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6" name="Google Shape;4186;p38"/>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7" name="Google Shape;4187;p38"/>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88" name="Google Shape;4188;p38"/>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189" name="Google Shape;4189;p38"/>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0" name="Google Shape;4190;p38"/>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1" name="Google Shape;4191;p38"/>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2" name="Google Shape;4192;p38"/>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3" name="Google Shape;4193;p38"/>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4" name="Google Shape;4194;p38"/>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5" name="Google Shape;4195;p38"/>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6" name="Google Shape;4196;p38"/>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7" name="Google Shape;4197;p38"/>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8" name="Google Shape;4198;p38"/>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199" name="Google Shape;4199;p38"/>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00" name="Google Shape;4200;p38"/>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01" name="Google Shape;4201;p38"/>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02" name="Google Shape;4202;p38"/>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03" name="Google Shape;4203;p38"/>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04" name="Google Shape;4204;p38"/>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05" name="Google Shape;4205;p38"/>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06" name="Google Shape;4206;p38"/>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07" name="Google Shape;4207;p38"/>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08" name="Google Shape;4208;p38"/>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09" name="Google Shape;4209;p38"/>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0" name="Google Shape;4210;p38"/>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1" name="Google Shape;4211;p38"/>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12" name="Google Shape;4212;p38"/>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3" name="Google Shape;4213;p38"/>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4" name="Google Shape;4214;p38"/>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5" name="Google Shape;4215;p38"/>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6" name="Google Shape;4216;p38"/>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7" name="Google Shape;4217;p38"/>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8" name="Google Shape;4218;p38"/>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19" name="Google Shape;4219;p38"/>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0" name="Google Shape;4220;p38"/>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1" name="Google Shape;4221;p38"/>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2" name="Google Shape;4222;p38"/>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3" name="Google Shape;4223;p38"/>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4" name="Google Shape;4224;p38"/>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25" name="Google Shape;4225;p38"/>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6" name="Google Shape;4226;p38"/>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7" name="Google Shape;4227;p38"/>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8" name="Google Shape;4228;p38"/>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29" name="Google Shape;4229;p38"/>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30" name="Google Shape;4230;p38"/>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1" name="Google Shape;4231;p38"/>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2" name="Google Shape;4232;p38"/>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3" name="Google Shape;4233;p38"/>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34" name="Google Shape;4234;p38"/>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5" name="Google Shape;4235;p38"/>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6" name="Google Shape;4236;p38"/>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37" name="Google Shape;4237;p38"/>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8" name="Google Shape;4238;p38"/>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39" name="Google Shape;4239;p38"/>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0" name="Google Shape;4240;p38"/>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1" name="Google Shape;4241;p38"/>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2" name="Google Shape;4242;p38"/>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4243" name="Google Shape;4243;p38"/>
          <p:cNvGrpSpPr/>
          <p:nvPr/>
        </p:nvGrpSpPr>
        <p:grpSpPr>
          <a:xfrm rot="7825867">
            <a:off x="7440812" y="4324822"/>
            <a:ext cx="4339322" cy="2704998"/>
            <a:chOff x="1869557" y="2557941"/>
            <a:chExt cx="2518825" cy="1570157"/>
          </a:xfrm>
        </p:grpSpPr>
        <p:sp>
          <p:nvSpPr>
            <p:cNvPr id="4244" name="Google Shape;4244;p38"/>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5" name="Google Shape;4245;p38"/>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6" name="Google Shape;4246;p38"/>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7" name="Google Shape;4247;p38"/>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48" name="Google Shape;4248;p38"/>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49" name="Google Shape;4249;p38"/>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0" name="Google Shape;4250;p38"/>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1" name="Google Shape;4251;p38"/>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2" name="Google Shape;4252;p38"/>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3" name="Google Shape;4253;p38"/>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4" name="Google Shape;4254;p38"/>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5" name="Google Shape;4255;p38"/>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6" name="Google Shape;4256;p38"/>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7" name="Google Shape;4257;p38"/>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8" name="Google Shape;4258;p38"/>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59" name="Google Shape;4259;p38"/>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60" name="Google Shape;4260;p38"/>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61" name="Google Shape;4261;p38"/>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62" name="Google Shape;4262;p38"/>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63" name="Google Shape;4263;p38"/>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64" name="Google Shape;4264;p38"/>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65" name="Google Shape;4265;p38"/>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66" name="Google Shape;4266;p38"/>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67" name="Google Shape;4267;p38"/>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68" name="Google Shape;4268;p38"/>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69" name="Google Shape;4269;p38"/>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0" name="Google Shape;4270;p38"/>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1" name="Google Shape;4271;p38"/>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72" name="Google Shape;4272;p38"/>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3" name="Google Shape;4273;p38"/>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4" name="Google Shape;4274;p38"/>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5" name="Google Shape;4275;p38"/>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6" name="Google Shape;4276;p38"/>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7" name="Google Shape;4277;p38"/>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8" name="Google Shape;4278;p38"/>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79" name="Google Shape;4279;p38"/>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0" name="Google Shape;4280;p38"/>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1" name="Google Shape;4281;p38"/>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2" name="Google Shape;4282;p38"/>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3" name="Google Shape;4283;p38"/>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4" name="Google Shape;4284;p38"/>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85" name="Google Shape;4285;p38"/>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6" name="Google Shape;4286;p38"/>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7" name="Google Shape;4287;p38"/>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8" name="Google Shape;4288;p38"/>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89" name="Google Shape;4289;p38"/>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90" name="Google Shape;4290;p38"/>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1" name="Google Shape;4291;p38"/>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2" name="Google Shape;4292;p38"/>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3" name="Google Shape;4293;p38"/>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94" name="Google Shape;4294;p38"/>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5" name="Google Shape;4295;p38"/>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6" name="Google Shape;4296;p38"/>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297" name="Google Shape;4297;p38"/>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8" name="Google Shape;4298;p38"/>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299" name="Google Shape;4299;p38"/>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00" name="Google Shape;4300;p38"/>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01" name="Google Shape;4301;p38"/>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02" name="Google Shape;4302;p38"/>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303" name="Google Shape;4303;p38"/>
          <p:cNvSpPr txBox="1"/>
          <p:nvPr/>
        </p:nvSpPr>
        <p:spPr>
          <a:xfrm>
            <a:off x="499700" y="360076"/>
            <a:ext cx="712138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400">
                <a:solidFill>
                  <a:srgbClr val="C4604C"/>
                </a:solidFill>
                <a:latin typeface="Montserrat"/>
                <a:ea typeface="Montserrat"/>
                <a:cs typeface="Montserrat"/>
                <a:sym typeface="Montserrat"/>
              </a:rPr>
              <a:t>Переносные скорость и ускорение</a:t>
            </a:r>
            <a:endParaRPr/>
          </a:p>
        </p:txBody>
      </p:sp>
      <p:sp>
        <p:nvSpPr>
          <p:cNvPr id="4304" name="Google Shape;4304;p38"/>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38</a:t>
            </a:r>
            <a:endParaRPr/>
          </a:p>
        </p:txBody>
      </p:sp>
      <p:sp>
        <p:nvSpPr>
          <p:cNvPr id="4305" name="Google Shape;4305;p38"/>
          <p:cNvSpPr txBox="1"/>
          <p:nvPr/>
        </p:nvSpPr>
        <p:spPr>
          <a:xfrm>
            <a:off x="6311134" y="2544703"/>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(63)</a:t>
            </a:r>
            <a:endParaRPr sz="1350">
              <a:solidFill>
                <a:schemeClr val="dk2"/>
              </a:solidFill>
              <a:latin typeface="Calibri"/>
              <a:ea typeface="Calibri"/>
              <a:cs typeface="Calibri"/>
              <a:sym typeface="Calibri"/>
            </a:endParaRPr>
          </a:p>
        </p:txBody>
      </p:sp>
      <p:sp>
        <p:nvSpPr>
          <p:cNvPr id="4306" name="Google Shape;4306;p38"/>
          <p:cNvSpPr txBox="1"/>
          <p:nvPr/>
        </p:nvSpPr>
        <p:spPr>
          <a:xfrm>
            <a:off x="6311134" y="2856710"/>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(64)</a:t>
            </a:r>
            <a:endParaRPr sz="1350">
              <a:solidFill>
                <a:schemeClr val="dk2"/>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grpSp>
        <p:nvGrpSpPr>
          <p:cNvPr id="4311" name="Google Shape;4311;p39"/>
          <p:cNvGrpSpPr/>
          <p:nvPr/>
        </p:nvGrpSpPr>
        <p:grpSpPr>
          <a:xfrm rot="-2721301">
            <a:off x="-1741262" y="-788649"/>
            <a:ext cx="3326038" cy="2290111"/>
            <a:chOff x="4388382" y="2566254"/>
            <a:chExt cx="2271478" cy="1564004"/>
          </a:xfrm>
        </p:grpSpPr>
        <p:sp>
          <p:nvSpPr>
            <p:cNvPr id="4312" name="Google Shape;4312;p3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13" name="Google Shape;4313;p3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14" name="Google Shape;4314;p3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15" name="Google Shape;4315;p3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16" name="Google Shape;4316;p3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17" name="Google Shape;4317;p3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18" name="Google Shape;4318;p3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19" name="Google Shape;4319;p3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0" name="Google Shape;4320;p3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1" name="Google Shape;4321;p3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22" name="Google Shape;4322;p3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23" name="Google Shape;4323;p3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24" name="Google Shape;4324;p3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5" name="Google Shape;4325;p3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6" name="Google Shape;4326;p3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7" name="Google Shape;4327;p3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8" name="Google Shape;4328;p3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29" name="Google Shape;4329;p3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0" name="Google Shape;4330;p3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1" name="Google Shape;4331;p3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2" name="Google Shape;4332;p3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3" name="Google Shape;4333;p3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4" name="Google Shape;4334;p3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35" name="Google Shape;4335;p3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6" name="Google Shape;4336;p3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7" name="Google Shape;4337;p3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8" name="Google Shape;4338;p3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39" name="Google Shape;4339;p3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40" name="Google Shape;4340;p3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1" name="Google Shape;4341;p3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2" name="Google Shape;4342;p3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3" name="Google Shape;4343;p3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4" name="Google Shape;4344;p3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5" name="Google Shape;4345;p3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6" name="Google Shape;4346;p3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47" name="Google Shape;4347;p3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8" name="Google Shape;4348;p3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49" name="Google Shape;4349;p3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0" name="Google Shape;4350;p3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1" name="Google Shape;4351;p3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2" name="Google Shape;4352;p3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3" name="Google Shape;4353;p3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4" name="Google Shape;4354;p3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5" name="Google Shape;4355;p3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56" name="Google Shape;4356;p3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57" name="Google Shape;4357;p3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58" name="Google Shape;4358;p3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59" name="Google Shape;4359;p3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60" name="Google Shape;4360;p3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61" name="Google Shape;4361;p3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62" name="Google Shape;4362;p3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63" name="Google Shape;4363;p3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364" name="Google Shape;4364;p3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65" name="Google Shape;4365;p3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366" name="Google Shape;4366;p3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367" name="Google Shape;4367;p39"/>
          <p:cNvSpPr txBox="1"/>
          <p:nvPr/>
        </p:nvSpPr>
        <p:spPr>
          <a:xfrm>
            <a:off x="644041" y="248538"/>
            <a:ext cx="71213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2000">
                <a:solidFill>
                  <a:srgbClr val="C4604C"/>
                </a:solidFill>
                <a:latin typeface="Montserrat"/>
                <a:ea typeface="Montserrat"/>
                <a:cs typeface="Montserrat"/>
                <a:sym typeface="Montserrat"/>
              </a:rPr>
              <a:t>Теорема о сложении скоростей</a:t>
            </a:r>
            <a:endParaRPr/>
          </a:p>
        </p:txBody>
      </p:sp>
      <p:sp>
        <p:nvSpPr>
          <p:cNvPr id="4368" name="Google Shape;4368;p39"/>
          <p:cNvSpPr/>
          <p:nvPr/>
        </p:nvSpPr>
        <p:spPr>
          <a:xfrm>
            <a:off x="1220841" y="808702"/>
            <a:ext cx="6710310" cy="504061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369" name="Google Shape;4369;p39"/>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39</a:t>
            </a:r>
            <a:endParaRPr/>
          </a:p>
        </p:txBody>
      </p:sp>
      <p:sp>
        <p:nvSpPr>
          <p:cNvPr id="4370" name="Google Shape;4370;p39"/>
          <p:cNvSpPr txBox="1"/>
          <p:nvPr/>
        </p:nvSpPr>
        <p:spPr>
          <a:xfrm>
            <a:off x="5870983" y="2070164"/>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(64)</a:t>
            </a:r>
            <a:endParaRPr sz="1350">
              <a:solidFill>
                <a:schemeClr val="dk2"/>
              </a:solidFill>
              <a:latin typeface="Calibri"/>
              <a:ea typeface="Calibri"/>
              <a:cs typeface="Calibri"/>
              <a:sym typeface="Calibri"/>
            </a:endParaRPr>
          </a:p>
        </p:txBody>
      </p:sp>
      <p:sp>
        <p:nvSpPr>
          <p:cNvPr id="4371" name="Google Shape;4371;p39"/>
          <p:cNvSpPr txBox="1"/>
          <p:nvPr/>
        </p:nvSpPr>
        <p:spPr>
          <a:xfrm>
            <a:off x="5870983" y="2936622"/>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(65)</a:t>
            </a:r>
            <a:endParaRPr sz="1350">
              <a:solidFill>
                <a:schemeClr val="dk2"/>
              </a:solidFill>
              <a:latin typeface="Calibri"/>
              <a:ea typeface="Calibri"/>
              <a:cs typeface="Calibri"/>
              <a:sym typeface="Calibri"/>
            </a:endParaRPr>
          </a:p>
        </p:txBody>
      </p:sp>
      <p:sp>
        <p:nvSpPr>
          <p:cNvPr id="4372" name="Google Shape;4372;p39"/>
          <p:cNvSpPr txBox="1"/>
          <p:nvPr/>
        </p:nvSpPr>
        <p:spPr>
          <a:xfrm>
            <a:off x="5870983" y="3724011"/>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(66)</a:t>
            </a:r>
            <a:endParaRPr sz="1350">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
          <p:cNvSpPr txBox="1"/>
          <p:nvPr/>
        </p:nvSpPr>
        <p:spPr>
          <a:xfrm>
            <a:off x="98388" y="1212090"/>
            <a:ext cx="8274701" cy="1792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ru-RU" sz="4400">
                <a:solidFill>
                  <a:schemeClr val="dk2"/>
                </a:solidFill>
                <a:latin typeface="Calibri"/>
                <a:ea typeface="Calibri"/>
                <a:cs typeface="Calibri"/>
                <a:sym typeface="Calibri"/>
              </a:rPr>
              <a:t>Дифференцирование </a:t>
            </a:r>
            <a:endParaRPr b="1" sz="4400">
              <a:solidFill>
                <a:schemeClr val="dk2"/>
              </a:solidFill>
              <a:latin typeface="Calibri"/>
              <a:ea typeface="Calibri"/>
              <a:cs typeface="Calibri"/>
              <a:sym typeface="Calibri"/>
            </a:endParaRPr>
          </a:p>
          <a:p>
            <a:pPr indent="0" lvl="0" marL="0" marR="0" rtl="0" algn="l">
              <a:lnSpc>
                <a:spcPct val="100000"/>
              </a:lnSpc>
              <a:spcBef>
                <a:spcPts val="0"/>
              </a:spcBef>
              <a:spcAft>
                <a:spcPts val="0"/>
              </a:spcAft>
              <a:buNone/>
            </a:pPr>
            <a:r>
              <a:rPr b="1" lang="ru-RU" sz="4400">
                <a:solidFill>
                  <a:schemeClr val="dk2"/>
                </a:solidFill>
                <a:latin typeface="Calibri"/>
                <a:ea typeface="Calibri"/>
                <a:cs typeface="Calibri"/>
                <a:sym typeface="Calibri"/>
              </a:rPr>
              <a:t>вектора постоянного модуля</a:t>
            </a:r>
            <a:endParaRPr/>
          </a:p>
          <a:p>
            <a:pPr indent="0" lvl="0" marL="0" marR="0" rtl="0" algn="l">
              <a:lnSpc>
                <a:spcPct val="100000"/>
              </a:lnSpc>
              <a:spcBef>
                <a:spcPts val="0"/>
              </a:spcBef>
              <a:spcAft>
                <a:spcPts val="0"/>
              </a:spcAft>
              <a:buNone/>
            </a:pPr>
            <a:r>
              <a:t/>
            </a:r>
            <a:endParaRPr b="1" sz="4400">
              <a:solidFill>
                <a:schemeClr val="dk2"/>
              </a:solidFill>
              <a:latin typeface="Montserrat"/>
              <a:ea typeface="Montserrat"/>
              <a:cs typeface="Montserrat"/>
              <a:sym typeface="Montserrat"/>
            </a:endParaRPr>
          </a:p>
        </p:txBody>
      </p:sp>
      <p:grpSp>
        <p:nvGrpSpPr>
          <p:cNvPr id="872" name="Google Shape;872;p4"/>
          <p:cNvGrpSpPr/>
          <p:nvPr/>
        </p:nvGrpSpPr>
        <p:grpSpPr>
          <a:xfrm rot="5400000">
            <a:off x="5679284" y="2194987"/>
            <a:ext cx="5972476" cy="975398"/>
            <a:chOff x="1869557" y="865171"/>
            <a:chExt cx="4790303" cy="782331"/>
          </a:xfrm>
        </p:grpSpPr>
        <p:sp>
          <p:nvSpPr>
            <p:cNvPr id="873" name="Google Shape;873;p4"/>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4" name="Google Shape;874;p4"/>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5" name="Google Shape;875;p4"/>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6" name="Google Shape;876;p4"/>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 name="Google Shape;877;p4"/>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 name="Google Shape;878;p4"/>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 name="Google Shape;879;p4"/>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 name="Google Shape;880;p4"/>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1" name="Google Shape;881;p4"/>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2" name="Google Shape;882;p4"/>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 name="Google Shape;883;p4"/>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 name="Google Shape;884;p4"/>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 name="Google Shape;885;p4"/>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 name="Google Shape;886;p4"/>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 name="Google Shape;887;p4"/>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 name="Google Shape;888;p4"/>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9" name="Google Shape;889;p4"/>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 name="Google Shape;890;p4"/>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 name="Google Shape;891;p4"/>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 name="Google Shape;892;p4"/>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3" name="Google Shape;893;p4"/>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4" name="Google Shape;894;p4"/>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 name="Google Shape;895;p4"/>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 name="Google Shape;896;p4"/>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 name="Google Shape;897;p4"/>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 name="Google Shape;898;p4"/>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 name="Google Shape;899;p4"/>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 name="Google Shape;900;p4"/>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1" name="Google Shape;901;p4"/>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 name="Google Shape;902;p4"/>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 name="Google Shape;903;p4"/>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 name="Google Shape;904;p4"/>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5" name="Google Shape;905;p4"/>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6" name="Google Shape;906;p4"/>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7" name="Google Shape;907;p4"/>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8" name="Google Shape;908;p4"/>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9" name="Google Shape;909;p4"/>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0" name="Google Shape;910;p4"/>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1" name="Google Shape;911;p4"/>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2" name="Google Shape;912;p4"/>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3" name="Google Shape;913;p4"/>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 name="Google Shape;914;p4"/>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 name="Google Shape;915;p4"/>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 name="Google Shape;916;p4"/>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 name="Google Shape;917;p4"/>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8" name="Google Shape;918;p4"/>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9" name="Google Shape;919;p4"/>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0" name="Google Shape;920;p4"/>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1" name="Google Shape;921;p4"/>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 name="Google Shape;922;p4"/>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 name="Google Shape;923;p4"/>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 name="Google Shape;924;p4"/>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 name="Google Shape;925;p4"/>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 name="Google Shape;926;p4"/>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7" name="Google Shape;927;p4"/>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8" name="Google Shape;928;p4"/>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 name="Google Shape;929;p4"/>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 name="Google Shape;930;p4"/>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 name="Google Shape;931;p4"/>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 name="Google Shape;932;p4"/>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3" name="Google Shape;933;p4"/>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4" name="Google Shape;934;p4"/>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 name="Google Shape;935;p4"/>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 name="Google Shape;936;p4"/>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 name="Google Shape;937;p4"/>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8" name="Google Shape;938;p4"/>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9" name="Google Shape;939;p4"/>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 name="Google Shape;940;p4"/>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 name="Google Shape;941;p4"/>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 name="Google Shape;942;p4"/>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 name="Google Shape;943;p4"/>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 name="Google Shape;944;p4"/>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5" name="Google Shape;945;p4"/>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6" name="Google Shape;946;p4"/>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 name="Google Shape;947;p4"/>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 name="Google Shape;948;p4"/>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 name="Google Shape;949;p4"/>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0" name="Google Shape;950;p4"/>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1" name="Google Shape;951;p4"/>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 name="Google Shape;952;p4"/>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 name="Google Shape;953;p4"/>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 name="Google Shape;954;p4"/>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 name="Google Shape;955;p4"/>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 name="Google Shape;956;p4"/>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7" name="Google Shape;957;p4"/>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8" name="Google Shape;958;p4"/>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 name="Google Shape;959;p4"/>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 name="Google Shape;960;p4"/>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 name="Google Shape;961;p4"/>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2" name="Google Shape;962;p4"/>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3" name="Google Shape;963;p4"/>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 name="Google Shape;964;p4"/>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 name="Google Shape;965;p4"/>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966" name="Google Shape;966;p4"/>
          <p:cNvGrpSpPr/>
          <p:nvPr/>
        </p:nvGrpSpPr>
        <p:grpSpPr>
          <a:xfrm rot="10800000">
            <a:off x="-269282" y="4125946"/>
            <a:ext cx="9422502" cy="1538841"/>
            <a:chOff x="1869557" y="865171"/>
            <a:chExt cx="4790303" cy="782331"/>
          </a:xfrm>
        </p:grpSpPr>
        <p:sp>
          <p:nvSpPr>
            <p:cNvPr id="967" name="Google Shape;967;p4"/>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 name="Google Shape;968;p4"/>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 name="Google Shape;969;p4"/>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 name="Google Shape;970;p4"/>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 name="Google Shape;971;p4"/>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 name="Google Shape;972;p4"/>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 name="Google Shape;973;p4"/>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 name="Google Shape;974;p4"/>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5" name="Google Shape;975;p4"/>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 name="Google Shape;976;p4"/>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 name="Google Shape;977;p4"/>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 name="Google Shape;978;p4"/>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9" name="Google Shape;979;p4"/>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0" name="Google Shape;980;p4"/>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1" name="Google Shape;981;p4"/>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2" name="Google Shape;982;p4"/>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3" name="Google Shape;983;p4"/>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4" name="Google Shape;984;p4"/>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5" name="Google Shape;985;p4"/>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6" name="Google Shape;986;p4"/>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7" name="Google Shape;987;p4"/>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8" name="Google Shape;988;p4"/>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9" name="Google Shape;989;p4"/>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0" name="Google Shape;990;p4"/>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1" name="Google Shape;991;p4"/>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2" name="Google Shape;992;p4"/>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3" name="Google Shape;993;p4"/>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4" name="Google Shape;994;p4"/>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5" name="Google Shape;995;p4"/>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6" name="Google Shape;996;p4"/>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7" name="Google Shape;997;p4"/>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8" name="Google Shape;998;p4"/>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99" name="Google Shape;999;p4"/>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0" name="Google Shape;1000;p4"/>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1" name="Google Shape;1001;p4"/>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2" name="Google Shape;1002;p4"/>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3" name="Google Shape;1003;p4"/>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4" name="Google Shape;1004;p4"/>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5" name="Google Shape;1005;p4"/>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6" name="Google Shape;1006;p4"/>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7" name="Google Shape;1007;p4"/>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8" name="Google Shape;1008;p4"/>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09" name="Google Shape;1009;p4"/>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0" name="Google Shape;1010;p4"/>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1" name="Google Shape;1011;p4"/>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2" name="Google Shape;1012;p4"/>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3" name="Google Shape;1013;p4"/>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4" name="Google Shape;1014;p4"/>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5" name="Google Shape;1015;p4"/>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6" name="Google Shape;1016;p4"/>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7" name="Google Shape;1017;p4"/>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8" name="Google Shape;1018;p4"/>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19" name="Google Shape;1019;p4"/>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0" name="Google Shape;1020;p4"/>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1" name="Google Shape;1021;p4"/>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2" name="Google Shape;1022;p4"/>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3" name="Google Shape;1023;p4"/>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4" name="Google Shape;1024;p4"/>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5" name="Google Shape;1025;p4"/>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6" name="Google Shape;1026;p4"/>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7" name="Google Shape;1027;p4"/>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8" name="Google Shape;1028;p4"/>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29" name="Google Shape;1029;p4"/>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0" name="Google Shape;1030;p4"/>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1" name="Google Shape;1031;p4"/>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2" name="Google Shape;1032;p4"/>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3" name="Google Shape;1033;p4"/>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4" name="Google Shape;1034;p4"/>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5" name="Google Shape;1035;p4"/>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6" name="Google Shape;1036;p4"/>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7" name="Google Shape;1037;p4"/>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8" name="Google Shape;1038;p4"/>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39" name="Google Shape;1039;p4"/>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0" name="Google Shape;1040;p4"/>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1" name="Google Shape;1041;p4"/>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2" name="Google Shape;1042;p4"/>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3" name="Google Shape;1043;p4"/>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4" name="Google Shape;1044;p4"/>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5" name="Google Shape;1045;p4"/>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6" name="Google Shape;1046;p4"/>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7" name="Google Shape;1047;p4"/>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8" name="Google Shape;1048;p4"/>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49" name="Google Shape;1049;p4"/>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0" name="Google Shape;1050;p4"/>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1" name="Google Shape;1051;p4"/>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2" name="Google Shape;1052;p4"/>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3" name="Google Shape;1053;p4"/>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4" name="Google Shape;1054;p4"/>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5" name="Google Shape;1055;p4"/>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6" name="Google Shape;1056;p4"/>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7" name="Google Shape;1057;p4"/>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8" name="Google Shape;1058;p4"/>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59" name="Google Shape;1059;p4"/>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6" name="Shape 4376"/>
        <p:cNvGrpSpPr/>
        <p:nvPr/>
      </p:nvGrpSpPr>
      <p:grpSpPr>
        <a:xfrm>
          <a:off x="0" y="0"/>
          <a:ext cx="0" cy="0"/>
          <a:chOff x="0" y="0"/>
          <a:chExt cx="0" cy="0"/>
        </a:xfrm>
      </p:grpSpPr>
      <p:sp>
        <p:nvSpPr>
          <p:cNvPr id="4377" name="Google Shape;4377;p40"/>
          <p:cNvSpPr/>
          <p:nvPr/>
        </p:nvSpPr>
        <p:spPr>
          <a:xfrm>
            <a:off x="925417" y="854910"/>
            <a:ext cx="7050838" cy="414575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378" name="Google Shape;4378;p40"/>
          <p:cNvSpPr/>
          <p:nvPr/>
        </p:nvSpPr>
        <p:spPr>
          <a:xfrm rot="2400779">
            <a:off x="234367" y="276715"/>
            <a:ext cx="439968" cy="350314"/>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79" name="Google Shape;4379;p40"/>
          <p:cNvSpPr/>
          <p:nvPr/>
        </p:nvSpPr>
        <p:spPr>
          <a:xfrm rot="-9679240">
            <a:off x="8015397" y="4662620"/>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0" name="Google Shape;4380;p40"/>
          <p:cNvSpPr/>
          <p:nvPr/>
        </p:nvSpPr>
        <p:spPr>
          <a:xfrm rot="-4825074">
            <a:off x="163959" y="454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1" name="Google Shape;4381;p40"/>
          <p:cNvSpPr/>
          <p:nvPr/>
        </p:nvSpPr>
        <p:spPr>
          <a:xfrm rot="-1435904">
            <a:off x="8645101" y="65183"/>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2" name="Google Shape;4382;p40"/>
          <p:cNvSpPr/>
          <p:nvPr/>
        </p:nvSpPr>
        <p:spPr>
          <a:xfrm rot="7629415">
            <a:off x="967475" y="4676385"/>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3" name="Google Shape;4383;p40"/>
          <p:cNvSpPr/>
          <p:nvPr/>
        </p:nvSpPr>
        <p:spPr>
          <a:xfrm rot="-8852868">
            <a:off x="1899118" y="4796509"/>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4" name="Google Shape;4384;p40"/>
          <p:cNvSpPr/>
          <p:nvPr/>
        </p:nvSpPr>
        <p:spPr>
          <a:xfrm rot="-9263893">
            <a:off x="4790744" y="4837956"/>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5" name="Google Shape;4385;p40"/>
          <p:cNvSpPr/>
          <p:nvPr/>
        </p:nvSpPr>
        <p:spPr>
          <a:xfrm rot="-10404199">
            <a:off x="3284859" y="-30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6" name="Google Shape;4386;p40"/>
          <p:cNvSpPr/>
          <p:nvPr/>
        </p:nvSpPr>
        <p:spPr>
          <a:xfrm rot="-8852868">
            <a:off x="3604437" y="117517"/>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7" name="Google Shape;4387;p40"/>
          <p:cNvSpPr/>
          <p:nvPr/>
        </p:nvSpPr>
        <p:spPr>
          <a:xfrm rot="-2892534">
            <a:off x="2844506" y="112046"/>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8" name="Google Shape;4388;p40"/>
          <p:cNvSpPr/>
          <p:nvPr/>
        </p:nvSpPr>
        <p:spPr>
          <a:xfrm rot="10277184">
            <a:off x="2677536" y="4837956"/>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89" name="Google Shape;4389;p40"/>
          <p:cNvSpPr/>
          <p:nvPr/>
        </p:nvSpPr>
        <p:spPr>
          <a:xfrm rot="7629415">
            <a:off x="7553476" y="240615"/>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0" name="Google Shape;4390;p40"/>
          <p:cNvSpPr/>
          <p:nvPr/>
        </p:nvSpPr>
        <p:spPr>
          <a:xfrm rot="7629415">
            <a:off x="4893730" y="112342"/>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1" name="Google Shape;4391;p40"/>
          <p:cNvSpPr/>
          <p:nvPr/>
        </p:nvSpPr>
        <p:spPr>
          <a:xfrm rot="-8852868">
            <a:off x="6025465" y="21817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2" name="Google Shape;4392;p40"/>
          <p:cNvSpPr/>
          <p:nvPr/>
        </p:nvSpPr>
        <p:spPr>
          <a:xfrm rot="10277184">
            <a:off x="6488490" y="383470"/>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3" name="Google Shape;4393;p40"/>
          <p:cNvSpPr/>
          <p:nvPr/>
        </p:nvSpPr>
        <p:spPr>
          <a:xfrm rot="-8852868">
            <a:off x="1490219" y="189985"/>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4" name="Google Shape;4394;p40"/>
          <p:cNvSpPr/>
          <p:nvPr/>
        </p:nvSpPr>
        <p:spPr>
          <a:xfrm rot="-9263893">
            <a:off x="6724356" y="482364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5" name="Google Shape;4395;p40"/>
          <p:cNvSpPr/>
          <p:nvPr/>
        </p:nvSpPr>
        <p:spPr>
          <a:xfrm rot="10277184">
            <a:off x="2054498" y="265688"/>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6" name="Google Shape;4396;p40"/>
          <p:cNvSpPr/>
          <p:nvPr/>
        </p:nvSpPr>
        <p:spPr>
          <a:xfrm rot="-4825074">
            <a:off x="5926748" y="470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397" name="Google Shape;4397;p40"/>
          <p:cNvSpPr txBox="1"/>
          <p:nvPr/>
        </p:nvSpPr>
        <p:spPr>
          <a:xfrm>
            <a:off x="674645" y="489448"/>
            <a:ext cx="71213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2000">
                <a:solidFill>
                  <a:srgbClr val="C4604C"/>
                </a:solidFill>
                <a:latin typeface="Montserrat"/>
                <a:ea typeface="Montserrat"/>
                <a:cs typeface="Montserrat"/>
                <a:sym typeface="Montserrat"/>
              </a:rPr>
              <a:t>Теорема о сложении ускорений</a:t>
            </a:r>
            <a:endParaRPr/>
          </a:p>
        </p:txBody>
      </p:sp>
      <p:sp>
        <p:nvSpPr>
          <p:cNvPr id="4398" name="Google Shape;4398;p40"/>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40</a:t>
            </a:r>
            <a:endParaRPr/>
          </a:p>
        </p:txBody>
      </p:sp>
      <p:sp>
        <p:nvSpPr>
          <p:cNvPr id="4399" name="Google Shape;4399;p40"/>
          <p:cNvSpPr txBox="1"/>
          <p:nvPr/>
        </p:nvSpPr>
        <p:spPr>
          <a:xfrm>
            <a:off x="6849225" y="4244437"/>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(67)</a:t>
            </a:r>
            <a:endParaRPr sz="1350">
              <a:solidFill>
                <a:schemeClr val="dk2"/>
              </a:solidFill>
              <a:latin typeface="Calibri"/>
              <a:ea typeface="Calibri"/>
              <a:cs typeface="Calibri"/>
              <a:sym typeface="Calibri"/>
            </a:endParaRPr>
          </a:p>
        </p:txBody>
      </p:sp>
      <p:sp>
        <p:nvSpPr>
          <p:cNvPr id="4400" name="Google Shape;4400;p40"/>
          <p:cNvSpPr txBox="1"/>
          <p:nvPr/>
        </p:nvSpPr>
        <p:spPr>
          <a:xfrm>
            <a:off x="6679626" y="1520704"/>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(67)</a:t>
            </a:r>
            <a:endParaRPr sz="1350">
              <a:solidFill>
                <a:schemeClr val="dk2"/>
              </a:solidFill>
              <a:latin typeface="Calibri"/>
              <a:ea typeface="Calibri"/>
              <a:cs typeface="Calibri"/>
              <a:sym typeface="Calibri"/>
            </a:endParaRPr>
          </a:p>
        </p:txBody>
      </p:sp>
      <p:sp>
        <p:nvSpPr>
          <p:cNvPr id="4401" name="Google Shape;4401;p40"/>
          <p:cNvSpPr txBox="1"/>
          <p:nvPr/>
        </p:nvSpPr>
        <p:spPr>
          <a:xfrm>
            <a:off x="6752173" y="3551791"/>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(66)</a:t>
            </a:r>
            <a:endParaRPr sz="1350">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5" name="Shape 4405"/>
        <p:cNvGrpSpPr/>
        <p:nvPr/>
      </p:nvGrpSpPr>
      <p:grpSpPr>
        <a:xfrm>
          <a:off x="0" y="0"/>
          <a:ext cx="0" cy="0"/>
          <a:chOff x="0" y="0"/>
          <a:chExt cx="0" cy="0"/>
        </a:xfrm>
      </p:grpSpPr>
      <p:grpSp>
        <p:nvGrpSpPr>
          <p:cNvPr id="4406" name="Google Shape;4406;p41"/>
          <p:cNvGrpSpPr/>
          <p:nvPr/>
        </p:nvGrpSpPr>
        <p:grpSpPr>
          <a:xfrm rot="-2721301">
            <a:off x="-1741262" y="-788649"/>
            <a:ext cx="3326038" cy="2290111"/>
            <a:chOff x="4388382" y="2566254"/>
            <a:chExt cx="2271478" cy="1564004"/>
          </a:xfrm>
        </p:grpSpPr>
        <p:sp>
          <p:nvSpPr>
            <p:cNvPr id="4407" name="Google Shape;4407;p4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08" name="Google Shape;4408;p4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09" name="Google Shape;4409;p4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10" name="Google Shape;4410;p4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11" name="Google Shape;4411;p4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12" name="Google Shape;4412;p4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13" name="Google Shape;4413;p4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14" name="Google Shape;4414;p4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15" name="Google Shape;4415;p4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16" name="Google Shape;4416;p4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17" name="Google Shape;4417;p4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18" name="Google Shape;4418;p4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19" name="Google Shape;4419;p4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0" name="Google Shape;4420;p4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1" name="Google Shape;4421;p4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2" name="Google Shape;4422;p4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3" name="Google Shape;4423;p4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4" name="Google Shape;4424;p4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5" name="Google Shape;4425;p4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6" name="Google Shape;4426;p4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7" name="Google Shape;4427;p4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8" name="Google Shape;4428;p4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29" name="Google Shape;4429;p4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30" name="Google Shape;4430;p4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1" name="Google Shape;4431;p4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2" name="Google Shape;4432;p4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3" name="Google Shape;4433;p4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4" name="Google Shape;4434;p4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35" name="Google Shape;4435;p4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6" name="Google Shape;4436;p4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7" name="Google Shape;4437;p4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8" name="Google Shape;4438;p4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39" name="Google Shape;4439;p4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0" name="Google Shape;4440;p4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1" name="Google Shape;4441;p4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42" name="Google Shape;4442;p4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3" name="Google Shape;4443;p4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4" name="Google Shape;4444;p4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5" name="Google Shape;4445;p4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6" name="Google Shape;4446;p4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7" name="Google Shape;4447;p4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8" name="Google Shape;4448;p4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49" name="Google Shape;4449;p4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50" name="Google Shape;4450;p4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51" name="Google Shape;4451;p4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52" name="Google Shape;4452;p4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53" name="Google Shape;4453;p4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54" name="Google Shape;4454;p4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55" name="Google Shape;4455;p4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56" name="Google Shape;4456;p4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57" name="Google Shape;4457;p4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58" name="Google Shape;4458;p4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459" name="Google Shape;4459;p4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60" name="Google Shape;4460;p4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61" name="Google Shape;4461;p4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462" name="Google Shape;4462;p41"/>
          <p:cNvSpPr txBox="1"/>
          <p:nvPr/>
        </p:nvSpPr>
        <p:spPr>
          <a:xfrm>
            <a:off x="694090" y="298234"/>
            <a:ext cx="712138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2000">
                <a:solidFill>
                  <a:srgbClr val="C4604C"/>
                </a:solidFill>
                <a:latin typeface="Montserrat"/>
                <a:ea typeface="Montserrat"/>
                <a:cs typeface="Montserrat"/>
                <a:sym typeface="Montserrat"/>
              </a:rPr>
              <a:t>Правило Жуковского</a:t>
            </a:r>
            <a:endParaRPr/>
          </a:p>
        </p:txBody>
      </p:sp>
      <p:sp>
        <p:nvSpPr>
          <p:cNvPr id="4463" name="Google Shape;4463;p41"/>
          <p:cNvSpPr/>
          <p:nvPr/>
        </p:nvSpPr>
        <p:spPr>
          <a:xfrm>
            <a:off x="1068394" y="955482"/>
            <a:ext cx="7602766" cy="586314"/>
          </a:xfrm>
          <a:prstGeom prst="rect">
            <a:avLst/>
          </a:prstGeom>
          <a:blipFill rotWithShape="1">
            <a:blip r:embed="rId3">
              <a:alphaModFix/>
            </a:blip>
            <a:stretch>
              <a:fillRect b="-312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pic>
        <p:nvPicPr>
          <p:cNvPr id="4464" name="Google Shape;4464;p41"/>
          <p:cNvPicPr preferRelativeResize="0"/>
          <p:nvPr/>
        </p:nvPicPr>
        <p:blipFill rotWithShape="1">
          <a:blip r:embed="rId4">
            <a:alphaModFix/>
          </a:blip>
          <a:srcRect b="0" l="0" r="0" t="0"/>
          <a:stretch/>
        </p:blipFill>
        <p:spPr>
          <a:xfrm>
            <a:off x="4923400" y="1658078"/>
            <a:ext cx="3017420" cy="2976644"/>
          </a:xfrm>
          <a:prstGeom prst="rect">
            <a:avLst/>
          </a:prstGeom>
          <a:noFill/>
          <a:ln>
            <a:noFill/>
          </a:ln>
        </p:spPr>
      </p:pic>
      <p:pic>
        <p:nvPicPr>
          <p:cNvPr id="4465" name="Google Shape;4465;p41"/>
          <p:cNvPicPr preferRelativeResize="0"/>
          <p:nvPr/>
        </p:nvPicPr>
        <p:blipFill rotWithShape="1">
          <a:blip r:embed="rId5">
            <a:alphaModFix/>
          </a:blip>
          <a:srcRect b="0" l="0" r="0" t="0"/>
          <a:stretch/>
        </p:blipFill>
        <p:spPr>
          <a:xfrm>
            <a:off x="1154532" y="1487902"/>
            <a:ext cx="2727454" cy="3077128"/>
          </a:xfrm>
          <a:prstGeom prst="rect">
            <a:avLst/>
          </a:prstGeom>
          <a:noFill/>
          <a:ln cap="flat" cmpd="sng" w="9525">
            <a:solidFill>
              <a:schemeClr val="lt1"/>
            </a:solidFill>
            <a:prstDash val="solid"/>
            <a:round/>
            <a:headEnd len="sm" w="sm" type="none"/>
            <a:tailEnd len="sm" w="sm" type="none"/>
          </a:ln>
        </p:spPr>
      </p:pic>
      <p:sp>
        <p:nvSpPr>
          <p:cNvPr id="4466" name="Google Shape;4466;p41"/>
          <p:cNvSpPr/>
          <p:nvPr/>
        </p:nvSpPr>
        <p:spPr>
          <a:xfrm>
            <a:off x="2358736" y="4281055"/>
            <a:ext cx="446809" cy="283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467" name="Google Shape;4467;p41"/>
          <p:cNvSpPr/>
          <p:nvPr/>
        </p:nvSpPr>
        <p:spPr>
          <a:xfrm>
            <a:off x="3280929" y="3590060"/>
            <a:ext cx="829541" cy="73994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468" name="Google Shape;4468;p41"/>
          <p:cNvSpPr/>
          <p:nvPr/>
        </p:nvSpPr>
        <p:spPr>
          <a:xfrm>
            <a:off x="4580204" y="2521528"/>
            <a:ext cx="829541" cy="73994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469" name="Google Shape;4469;p41"/>
          <p:cNvSpPr/>
          <p:nvPr/>
        </p:nvSpPr>
        <p:spPr>
          <a:xfrm>
            <a:off x="6208705" y="4423042"/>
            <a:ext cx="446809" cy="283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470" name="Google Shape;4470;p41"/>
          <p:cNvSpPr txBox="1"/>
          <p:nvPr/>
        </p:nvSpPr>
        <p:spPr>
          <a:xfrm>
            <a:off x="1773074" y="4559432"/>
            <a:ext cx="250767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00">
                <a:solidFill>
                  <a:schemeClr val="dk2"/>
                </a:solidFill>
                <a:latin typeface="Cambria Math"/>
                <a:ea typeface="Cambria Math"/>
                <a:cs typeface="Cambria Math"/>
                <a:sym typeface="Cambria Math"/>
              </a:rPr>
              <a:t>Общий случай</a:t>
            </a:r>
            <a:endParaRPr/>
          </a:p>
        </p:txBody>
      </p:sp>
      <p:sp>
        <p:nvSpPr>
          <p:cNvPr id="4471" name="Google Shape;4471;p41"/>
          <p:cNvSpPr txBox="1"/>
          <p:nvPr/>
        </p:nvSpPr>
        <p:spPr>
          <a:xfrm>
            <a:off x="5551134" y="4583906"/>
            <a:ext cx="250767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00">
                <a:solidFill>
                  <a:schemeClr val="dk2"/>
                </a:solidFill>
                <a:latin typeface="Cambria Math"/>
                <a:ea typeface="Cambria Math"/>
                <a:cs typeface="Cambria Math"/>
                <a:sym typeface="Cambria Math"/>
              </a:rPr>
              <a:t>Частный случай</a:t>
            </a:r>
            <a:endParaRPr/>
          </a:p>
        </p:txBody>
      </p:sp>
      <p:sp>
        <p:nvSpPr>
          <p:cNvPr id="4472" name="Google Shape;4472;p41"/>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41</a:t>
            </a:r>
            <a:endParaRPr/>
          </a:p>
        </p:txBody>
      </p:sp>
      <p:sp>
        <p:nvSpPr>
          <p:cNvPr id="4473" name="Google Shape;4473;p41"/>
          <p:cNvSpPr txBox="1"/>
          <p:nvPr/>
        </p:nvSpPr>
        <p:spPr>
          <a:xfrm>
            <a:off x="2062169" y="4743300"/>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18</a:t>
            </a:r>
            <a:endParaRPr sz="1350">
              <a:solidFill>
                <a:schemeClr val="dk1"/>
              </a:solidFill>
              <a:latin typeface="Calibri"/>
              <a:ea typeface="Calibri"/>
              <a:cs typeface="Calibri"/>
              <a:sym typeface="Calibri"/>
            </a:endParaRPr>
          </a:p>
        </p:txBody>
      </p:sp>
      <p:sp>
        <p:nvSpPr>
          <p:cNvPr id="4474" name="Google Shape;4474;p41"/>
          <p:cNvSpPr txBox="1"/>
          <p:nvPr/>
        </p:nvSpPr>
        <p:spPr>
          <a:xfrm>
            <a:off x="5772515" y="4762994"/>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19</a:t>
            </a:r>
            <a:endParaRPr sz="135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8" name="Shape 4478"/>
        <p:cNvGrpSpPr/>
        <p:nvPr/>
      </p:nvGrpSpPr>
      <p:grpSpPr>
        <a:xfrm>
          <a:off x="0" y="0"/>
          <a:ext cx="0" cy="0"/>
          <a:chOff x="0" y="0"/>
          <a:chExt cx="0" cy="0"/>
        </a:xfrm>
      </p:grpSpPr>
      <p:sp>
        <p:nvSpPr>
          <p:cNvPr id="4479" name="Google Shape;4479;p42"/>
          <p:cNvSpPr txBox="1"/>
          <p:nvPr/>
        </p:nvSpPr>
        <p:spPr>
          <a:xfrm>
            <a:off x="1269980" y="1702728"/>
            <a:ext cx="7487319" cy="6644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ru-RU" sz="4400">
                <a:solidFill>
                  <a:srgbClr val="C4604C"/>
                </a:solidFill>
                <a:latin typeface="Calibri"/>
                <a:ea typeface="Calibri"/>
                <a:cs typeface="Calibri"/>
                <a:sym typeface="Calibri"/>
              </a:rPr>
              <a:t>Типовой расчёт №1</a:t>
            </a:r>
            <a:endParaRPr/>
          </a:p>
        </p:txBody>
      </p:sp>
      <p:sp>
        <p:nvSpPr>
          <p:cNvPr id="4480" name="Google Shape;4480;p42"/>
          <p:cNvSpPr txBox="1"/>
          <p:nvPr/>
        </p:nvSpPr>
        <p:spPr>
          <a:xfrm>
            <a:off x="3238223" y="2290110"/>
            <a:ext cx="1383712"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600">
                <a:solidFill>
                  <a:schemeClr val="dk1"/>
                </a:solidFill>
                <a:latin typeface="Ubuntu"/>
                <a:ea typeface="Ubuntu"/>
                <a:cs typeface="Ubuntu"/>
                <a:sym typeface="Ubuntu"/>
              </a:rPr>
              <a:t>Вариант №3</a:t>
            </a:r>
            <a:endParaRPr sz="1600">
              <a:solidFill>
                <a:schemeClr val="dk1"/>
              </a:solidFill>
              <a:latin typeface="Ubuntu"/>
              <a:ea typeface="Ubuntu"/>
              <a:cs typeface="Ubuntu"/>
              <a:sym typeface="Ubuntu"/>
            </a:endParaRPr>
          </a:p>
          <a:p>
            <a:pPr indent="0" lvl="0" marL="0" marR="0" rtl="0" algn="ctr">
              <a:spcBef>
                <a:spcPts val="0"/>
              </a:spcBef>
              <a:spcAft>
                <a:spcPts val="0"/>
              </a:spcAft>
              <a:buNone/>
            </a:pPr>
            <a:r>
              <a:t/>
            </a:r>
            <a:endParaRPr sz="1600">
              <a:solidFill>
                <a:schemeClr val="dk1"/>
              </a:solidFill>
              <a:latin typeface="Ubuntu"/>
              <a:ea typeface="Ubuntu"/>
              <a:cs typeface="Ubuntu"/>
              <a:sym typeface="Ubuntu"/>
            </a:endParaRPr>
          </a:p>
        </p:txBody>
      </p:sp>
      <p:grpSp>
        <p:nvGrpSpPr>
          <p:cNvPr id="4481" name="Google Shape;4481;p42"/>
          <p:cNvGrpSpPr/>
          <p:nvPr/>
        </p:nvGrpSpPr>
        <p:grpSpPr>
          <a:xfrm rot="5400000">
            <a:off x="5679284" y="2194987"/>
            <a:ext cx="5972476" cy="975398"/>
            <a:chOff x="1869557" y="865171"/>
            <a:chExt cx="4790303" cy="782331"/>
          </a:xfrm>
        </p:grpSpPr>
        <p:sp>
          <p:nvSpPr>
            <p:cNvPr id="4482" name="Google Shape;4482;p42"/>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83" name="Google Shape;4483;p42"/>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84" name="Google Shape;4484;p42"/>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85" name="Google Shape;4485;p42"/>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86" name="Google Shape;4486;p42"/>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87" name="Google Shape;4487;p42"/>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88" name="Google Shape;4488;p42"/>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89" name="Google Shape;4489;p42"/>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0" name="Google Shape;4490;p42"/>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1" name="Google Shape;4491;p42"/>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2" name="Google Shape;4492;p42"/>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3" name="Google Shape;4493;p42"/>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4" name="Google Shape;4494;p42"/>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5" name="Google Shape;4495;p42"/>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6" name="Google Shape;4496;p42"/>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7" name="Google Shape;4497;p42"/>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8" name="Google Shape;4498;p42"/>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499" name="Google Shape;4499;p42"/>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0" name="Google Shape;4500;p42"/>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1" name="Google Shape;4501;p42"/>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2" name="Google Shape;4502;p42"/>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3" name="Google Shape;4503;p42"/>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4" name="Google Shape;4504;p42"/>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5" name="Google Shape;4505;p42"/>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6" name="Google Shape;4506;p42"/>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7" name="Google Shape;4507;p42"/>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8" name="Google Shape;4508;p42"/>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09" name="Google Shape;4509;p42"/>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0" name="Google Shape;4510;p42"/>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1" name="Google Shape;4511;p42"/>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2" name="Google Shape;4512;p42"/>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3" name="Google Shape;4513;p42"/>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4" name="Google Shape;4514;p42"/>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5" name="Google Shape;4515;p42"/>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6" name="Google Shape;4516;p42"/>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7" name="Google Shape;4517;p42"/>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8" name="Google Shape;4518;p42"/>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19" name="Google Shape;4519;p42"/>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0" name="Google Shape;4520;p42"/>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1" name="Google Shape;4521;p42"/>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2" name="Google Shape;4522;p42"/>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3" name="Google Shape;4523;p42"/>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4" name="Google Shape;4524;p42"/>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5" name="Google Shape;4525;p42"/>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6" name="Google Shape;4526;p42"/>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7" name="Google Shape;4527;p42"/>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8" name="Google Shape;4528;p42"/>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29" name="Google Shape;4529;p42"/>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0" name="Google Shape;4530;p42"/>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1" name="Google Shape;4531;p42"/>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2" name="Google Shape;4532;p42"/>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3" name="Google Shape;4533;p42"/>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4" name="Google Shape;4534;p42"/>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5" name="Google Shape;4535;p42"/>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6" name="Google Shape;4536;p42"/>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7" name="Google Shape;4537;p42"/>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8" name="Google Shape;4538;p42"/>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39" name="Google Shape;4539;p42"/>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0" name="Google Shape;4540;p42"/>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1" name="Google Shape;4541;p42"/>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2" name="Google Shape;4542;p42"/>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3" name="Google Shape;4543;p42"/>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4" name="Google Shape;4544;p42"/>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5" name="Google Shape;4545;p42"/>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6" name="Google Shape;4546;p42"/>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7" name="Google Shape;4547;p42"/>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8" name="Google Shape;4548;p42"/>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49" name="Google Shape;4549;p42"/>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0" name="Google Shape;4550;p42"/>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1" name="Google Shape;4551;p42"/>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2" name="Google Shape;4552;p42"/>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3" name="Google Shape;4553;p42"/>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4" name="Google Shape;4554;p42"/>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5" name="Google Shape;4555;p42"/>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6" name="Google Shape;4556;p42"/>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7" name="Google Shape;4557;p42"/>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8" name="Google Shape;4558;p42"/>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59" name="Google Shape;4559;p42"/>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0" name="Google Shape;4560;p42"/>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1" name="Google Shape;4561;p42"/>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2" name="Google Shape;4562;p42"/>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3" name="Google Shape;4563;p42"/>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4" name="Google Shape;4564;p42"/>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5" name="Google Shape;4565;p42"/>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6" name="Google Shape;4566;p42"/>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7" name="Google Shape;4567;p42"/>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8" name="Google Shape;4568;p42"/>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69" name="Google Shape;4569;p42"/>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0" name="Google Shape;4570;p42"/>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1" name="Google Shape;4571;p42"/>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2" name="Google Shape;4572;p42"/>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3" name="Google Shape;4573;p42"/>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4" name="Google Shape;4574;p42"/>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4575" name="Google Shape;4575;p42"/>
          <p:cNvGrpSpPr/>
          <p:nvPr/>
        </p:nvGrpSpPr>
        <p:grpSpPr>
          <a:xfrm rot="10800000">
            <a:off x="-269282" y="4125946"/>
            <a:ext cx="9422502" cy="1538841"/>
            <a:chOff x="1869557" y="865171"/>
            <a:chExt cx="4790303" cy="782331"/>
          </a:xfrm>
        </p:grpSpPr>
        <p:sp>
          <p:nvSpPr>
            <p:cNvPr id="4576" name="Google Shape;4576;p42"/>
            <p:cNvSpPr/>
            <p:nvPr/>
          </p:nvSpPr>
          <p:spPr>
            <a:xfrm>
              <a:off x="4641128" y="1176573"/>
              <a:ext cx="252747" cy="312152"/>
            </a:xfrm>
            <a:custGeom>
              <a:rect b="b" l="l" r="r" t="t"/>
              <a:pathLst>
                <a:path extrusionOk="0" h="1276" w="1031">
                  <a:moveTo>
                    <a:pt x="0" y="638"/>
                  </a:moveTo>
                  <a:lnTo>
                    <a:pt x="1030" y="1275"/>
                  </a:lnTo>
                  <a:lnTo>
                    <a:pt x="1030"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7" name="Google Shape;4577;p42"/>
            <p:cNvSpPr/>
            <p:nvPr/>
          </p:nvSpPr>
          <p:spPr>
            <a:xfrm>
              <a:off x="4641128" y="872732"/>
              <a:ext cx="252747" cy="313233"/>
            </a:xfrm>
            <a:custGeom>
              <a:rect b="b" l="l" r="r" t="t"/>
              <a:pathLst>
                <a:path extrusionOk="0" h="1277" w="1031">
                  <a:moveTo>
                    <a:pt x="0" y="638"/>
                  </a:moveTo>
                  <a:lnTo>
                    <a:pt x="1030" y="1276"/>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8" name="Google Shape;4578;p42"/>
            <p:cNvSpPr/>
            <p:nvPr/>
          </p:nvSpPr>
          <p:spPr>
            <a:xfrm>
              <a:off x="4641128" y="1324875"/>
              <a:ext cx="252747" cy="313233"/>
            </a:xfrm>
            <a:custGeom>
              <a:rect b="b" l="l" r="r" t="t"/>
              <a:pathLst>
                <a:path extrusionOk="0" h="1277" w="1031">
                  <a:moveTo>
                    <a:pt x="1030" y="637"/>
                  </a:moveTo>
                  <a:lnTo>
                    <a:pt x="0" y="1276"/>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79" name="Google Shape;4579;p42"/>
            <p:cNvSpPr/>
            <p:nvPr/>
          </p:nvSpPr>
          <p:spPr>
            <a:xfrm>
              <a:off x="4641128" y="1028269"/>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0" name="Google Shape;4580;p42"/>
            <p:cNvSpPr/>
            <p:nvPr/>
          </p:nvSpPr>
          <p:spPr>
            <a:xfrm>
              <a:off x="4641128"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1" name="Google Shape;4581;p42"/>
            <p:cNvSpPr/>
            <p:nvPr/>
          </p:nvSpPr>
          <p:spPr>
            <a:xfrm>
              <a:off x="4892794"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2" name="Google Shape;4582;p42"/>
            <p:cNvSpPr/>
            <p:nvPr/>
          </p:nvSpPr>
          <p:spPr>
            <a:xfrm>
              <a:off x="4892794" y="1324875"/>
              <a:ext cx="252747" cy="313233"/>
            </a:xfrm>
            <a:custGeom>
              <a:rect b="b" l="l" r="r" t="t"/>
              <a:pathLst>
                <a:path extrusionOk="0" h="1277" w="1031">
                  <a:moveTo>
                    <a:pt x="0" y="637"/>
                  </a:moveTo>
                  <a:lnTo>
                    <a:pt x="1030" y="1276"/>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3" name="Google Shape;4583;p42"/>
            <p:cNvSpPr/>
            <p:nvPr/>
          </p:nvSpPr>
          <p:spPr>
            <a:xfrm>
              <a:off x="4892794"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4" name="Google Shape;4584;p42"/>
            <p:cNvSpPr/>
            <p:nvPr/>
          </p:nvSpPr>
          <p:spPr>
            <a:xfrm>
              <a:off x="4892794"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5" name="Google Shape;4585;p42"/>
            <p:cNvSpPr/>
            <p:nvPr/>
          </p:nvSpPr>
          <p:spPr>
            <a:xfrm>
              <a:off x="4892794"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6" name="Google Shape;4586;p42"/>
            <p:cNvSpPr/>
            <p:nvPr/>
          </p:nvSpPr>
          <p:spPr>
            <a:xfrm>
              <a:off x="2117983" y="1176573"/>
              <a:ext cx="252747" cy="312152"/>
            </a:xfrm>
            <a:custGeom>
              <a:rect b="b" l="l" r="r" t="t"/>
              <a:pathLst>
                <a:path extrusionOk="0" h="1276" w="1031">
                  <a:moveTo>
                    <a:pt x="0" y="638"/>
                  </a:moveTo>
                  <a:lnTo>
                    <a:pt x="1030" y="1275"/>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7" name="Google Shape;4587;p42"/>
            <p:cNvSpPr/>
            <p:nvPr/>
          </p:nvSpPr>
          <p:spPr>
            <a:xfrm>
              <a:off x="1869557" y="1028269"/>
              <a:ext cx="249506" cy="313233"/>
            </a:xfrm>
            <a:custGeom>
              <a:rect b="b" l="l" r="r" t="t"/>
              <a:pathLst>
                <a:path extrusionOk="0" h="1277" w="1017">
                  <a:moveTo>
                    <a:pt x="0" y="630"/>
                  </a:moveTo>
                  <a:lnTo>
                    <a:pt x="0" y="646"/>
                  </a:lnTo>
                  <a:lnTo>
                    <a:pt x="1016" y="1276"/>
                  </a:lnTo>
                  <a:lnTo>
                    <a:pt x="1016" y="0"/>
                  </a:lnTo>
                  <a:lnTo>
                    <a:pt x="0" y="63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8" name="Google Shape;4588;p42"/>
            <p:cNvSpPr/>
            <p:nvPr/>
          </p:nvSpPr>
          <p:spPr>
            <a:xfrm>
              <a:off x="1869557" y="865171"/>
              <a:ext cx="249506" cy="163097"/>
            </a:xfrm>
            <a:custGeom>
              <a:rect b="b" l="l" r="r" t="t"/>
              <a:pathLst>
                <a:path extrusionOk="0" h="667" w="1017">
                  <a:moveTo>
                    <a:pt x="31" y="0"/>
                  </a:moveTo>
                  <a:lnTo>
                    <a:pt x="0" y="19"/>
                  </a:lnTo>
                  <a:lnTo>
                    <a:pt x="0" y="36"/>
                  </a:lnTo>
                  <a:lnTo>
                    <a:pt x="1016" y="666"/>
                  </a:lnTo>
                  <a:lnTo>
                    <a:pt x="1016" y="0"/>
                  </a:lnTo>
                  <a:lnTo>
                    <a:pt x="31"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89" name="Google Shape;4589;p42"/>
            <p:cNvSpPr/>
            <p:nvPr/>
          </p:nvSpPr>
          <p:spPr>
            <a:xfrm>
              <a:off x="2370730"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0" name="Google Shape;4590;p42"/>
            <p:cNvSpPr/>
            <p:nvPr/>
          </p:nvSpPr>
          <p:spPr>
            <a:xfrm>
              <a:off x="2117983" y="872732"/>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1" name="Google Shape;4591;p42"/>
            <p:cNvSpPr/>
            <p:nvPr/>
          </p:nvSpPr>
          <p:spPr>
            <a:xfrm>
              <a:off x="2370730"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2" name="Google Shape;4592;p42"/>
            <p:cNvSpPr/>
            <p:nvPr/>
          </p:nvSpPr>
          <p:spPr>
            <a:xfrm>
              <a:off x="2875142" y="1324875"/>
              <a:ext cx="252747" cy="313233"/>
            </a:xfrm>
            <a:custGeom>
              <a:rect b="b" l="l" r="r" t="t"/>
              <a:pathLst>
                <a:path extrusionOk="0" h="1277" w="1032">
                  <a:moveTo>
                    <a:pt x="0" y="637"/>
                  </a:moveTo>
                  <a:lnTo>
                    <a:pt x="1031" y="1276"/>
                  </a:lnTo>
                  <a:lnTo>
                    <a:pt x="1031"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3" name="Google Shape;4593;p42"/>
            <p:cNvSpPr/>
            <p:nvPr/>
          </p:nvSpPr>
          <p:spPr>
            <a:xfrm>
              <a:off x="1869557" y="1324875"/>
              <a:ext cx="249506" cy="313233"/>
            </a:xfrm>
            <a:custGeom>
              <a:rect b="b" l="l" r="r" t="t"/>
              <a:pathLst>
                <a:path extrusionOk="0" h="1277" w="1017">
                  <a:moveTo>
                    <a:pt x="0" y="629"/>
                  </a:moveTo>
                  <a:lnTo>
                    <a:pt x="0" y="646"/>
                  </a:lnTo>
                  <a:lnTo>
                    <a:pt x="1016" y="1276"/>
                  </a:lnTo>
                  <a:lnTo>
                    <a:pt x="1016" y="0"/>
                  </a:lnTo>
                  <a:lnTo>
                    <a:pt x="0" y="62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4" name="Google Shape;4594;p42"/>
            <p:cNvSpPr/>
            <p:nvPr/>
          </p:nvSpPr>
          <p:spPr>
            <a:xfrm>
              <a:off x="2623476" y="1176573"/>
              <a:ext cx="252747" cy="312152"/>
            </a:xfrm>
            <a:custGeom>
              <a:rect b="b" l="l" r="r" t="t"/>
              <a:pathLst>
                <a:path extrusionOk="0" h="1276" w="1030">
                  <a:moveTo>
                    <a:pt x="0" y="638"/>
                  </a:moveTo>
                  <a:lnTo>
                    <a:pt x="1029" y="1275"/>
                  </a:lnTo>
                  <a:lnTo>
                    <a:pt x="1029"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5" name="Google Shape;4595;p42"/>
            <p:cNvSpPr/>
            <p:nvPr/>
          </p:nvSpPr>
          <p:spPr>
            <a:xfrm>
              <a:off x="2875142" y="1028269"/>
              <a:ext cx="252747" cy="313233"/>
            </a:xfrm>
            <a:custGeom>
              <a:rect b="b" l="l" r="r" t="t"/>
              <a:pathLst>
                <a:path extrusionOk="0" h="1277" w="1032">
                  <a:moveTo>
                    <a:pt x="0" y="638"/>
                  </a:moveTo>
                  <a:lnTo>
                    <a:pt x="1031" y="1276"/>
                  </a:lnTo>
                  <a:lnTo>
                    <a:pt x="1031"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6" name="Google Shape;4596;p42"/>
            <p:cNvSpPr/>
            <p:nvPr/>
          </p:nvSpPr>
          <p:spPr>
            <a:xfrm>
              <a:off x="2370730"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7" name="Google Shape;4597;p42"/>
            <p:cNvSpPr/>
            <p:nvPr/>
          </p:nvSpPr>
          <p:spPr>
            <a:xfrm>
              <a:off x="2623476"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8" name="Google Shape;4598;p42"/>
            <p:cNvSpPr/>
            <p:nvPr/>
          </p:nvSpPr>
          <p:spPr>
            <a:xfrm>
              <a:off x="2875142" y="865172"/>
              <a:ext cx="252747" cy="164177"/>
            </a:xfrm>
            <a:custGeom>
              <a:rect b="b" l="l" r="r" t="t"/>
              <a:pathLst>
                <a:path extrusionOk="0" h="671" w="1032">
                  <a:moveTo>
                    <a:pt x="52" y="0"/>
                  </a:moveTo>
                  <a:lnTo>
                    <a:pt x="0" y="32"/>
                  </a:lnTo>
                  <a:lnTo>
                    <a:pt x="1031" y="670"/>
                  </a:lnTo>
                  <a:lnTo>
                    <a:pt x="1031" y="0"/>
                  </a:lnTo>
                  <a:lnTo>
                    <a:pt x="52"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599" name="Google Shape;4599;p42"/>
            <p:cNvSpPr/>
            <p:nvPr/>
          </p:nvSpPr>
          <p:spPr>
            <a:xfrm>
              <a:off x="2117983" y="102826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0" name="Google Shape;4600;p42"/>
            <p:cNvSpPr/>
            <p:nvPr/>
          </p:nvSpPr>
          <p:spPr>
            <a:xfrm>
              <a:off x="1869557" y="1178733"/>
              <a:ext cx="249506" cy="308912"/>
            </a:xfrm>
            <a:custGeom>
              <a:rect b="b" l="l" r="r" t="t"/>
              <a:pathLst>
                <a:path extrusionOk="0" h="1260" w="1017">
                  <a:moveTo>
                    <a:pt x="0" y="1259"/>
                  </a:moveTo>
                  <a:lnTo>
                    <a:pt x="1016" y="630"/>
                  </a:lnTo>
                  <a:lnTo>
                    <a:pt x="0" y="0"/>
                  </a:lnTo>
                  <a:lnTo>
                    <a:pt x="0" y="125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1" name="Google Shape;4601;p42"/>
            <p:cNvSpPr/>
            <p:nvPr/>
          </p:nvSpPr>
          <p:spPr>
            <a:xfrm>
              <a:off x="2370730" y="1176573"/>
              <a:ext cx="252747" cy="312152"/>
            </a:xfrm>
            <a:custGeom>
              <a:rect b="b" l="l" r="r" t="t"/>
              <a:pathLst>
                <a:path extrusionOk="0" h="1276" w="1031">
                  <a:moveTo>
                    <a:pt x="1030" y="638"/>
                  </a:moveTo>
                  <a:lnTo>
                    <a:pt x="0" y="1275"/>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2" name="Google Shape;4602;p42"/>
            <p:cNvSpPr/>
            <p:nvPr/>
          </p:nvSpPr>
          <p:spPr>
            <a:xfrm>
              <a:off x="2875142" y="872732"/>
              <a:ext cx="252747" cy="313233"/>
            </a:xfrm>
            <a:custGeom>
              <a:rect b="b" l="l" r="r" t="t"/>
              <a:pathLst>
                <a:path extrusionOk="0" h="1277" w="1032">
                  <a:moveTo>
                    <a:pt x="1031" y="638"/>
                  </a:moveTo>
                  <a:lnTo>
                    <a:pt x="0" y="1276"/>
                  </a:lnTo>
                  <a:lnTo>
                    <a:pt x="0" y="0"/>
                  </a:lnTo>
                  <a:lnTo>
                    <a:pt x="1031"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3" name="Google Shape;4603;p42"/>
            <p:cNvSpPr/>
            <p:nvPr/>
          </p:nvSpPr>
          <p:spPr>
            <a:xfrm>
              <a:off x="2117983"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4" name="Google Shape;4604;p42"/>
            <p:cNvSpPr/>
            <p:nvPr/>
          </p:nvSpPr>
          <p:spPr>
            <a:xfrm>
              <a:off x="2623476" y="1324875"/>
              <a:ext cx="252747" cy="313233"/>
            </a:xfrm>
            <a:custGeom>
              <a:rect b="b" l="l" r="r" t="t"/>
              <a:pathLst>
                <a:path extrusionOk="0" h="1277" w="1030">
                  <a:moveTo>
                    <a:pt x="1029" y="637"/>
                  </a:moveTo>
                  <a:lnTo>
                    <a:pt x="0" y="1276"/>
                  </a:lnTo>
                  <a:lnTo>
                    <a:pt x="0" y="0"/>
                  </a:lnTo>
                  <a:lnTo>
                    <a:pt x="1029"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5" name="Google Shape;4605;p42"/>
            <p:cNvSpPr/>
            <p:nvPr/>
          </p:nvSpPr>
          <p:spPr>
            <a:xfrm>
              <a:off x="2623476" y="102826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6" name="Google Shape;4606;p42"/>
            <p:cNvSpPr/>
            <p:nvPr/>
          </p:nvSpPr>
          <p:spPr>
            <a:xfrm>
              <a:off x="2117983"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7" name="Google Shape;4607;p42"/>
            <p:cNvSpPr/>
            <p:nvPr/>
          </p:nvSpPr>
          <p:spPr>
            <a:xfrm>
              <a:off x="1869557" y="873813"/>
              <a:ext cx="249506" cy="308912"/>
            </a:xfrm>
            <a:custGeom>
              <a:rect b="b" l="l" r="r" t="t"/>
              <a:pathLst>
                <a:path extrusionOk="0" h="1261" w="1017">
                  <a:moveTo>
                    <a:pt x="0" y="1260"/>
                  </a:moveTo>
                  <a:lnTo>
                    <a:pt x="1016" y="630"/>
                  </a:lnTo>
                  <a:lnTo>
                    <a:pt x="0" y="0"/>
                  </a:lnTo>
                  <a:lnTo>
                    <a:pt x="0" y="126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8" name="Google Shape;4608;p42"/>
            <p:cNvSpPr/>
            <p:nvPr/>
          </p:nvSpPr>
          <p:spPr>
            <a:xfrm>
              <a:off x="2623476" y="865171"/>
              <a:ext cx="252747" cy="163097"/>
            </a:xfrm>
            <a:custGeom>
              <a:rect b="b" l="l" r="r" t="t"/>
              <a:pathLst>
                <a:path extrusionOk="0" h="667" w="1030">
                  <a:moveTo>
                    <a:pt x="0" y="0"/>
                  </a:moveTo>
                  <a:lnTo>
                    <a:pt x="0" y="666"/>
                  </a:lnTo>
                  <a:lnTo>
                    <a:pt x="1029" y="28"/>
                  </a:lnTo>
                  <a:lnTo>
                    <a:pt x="985"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09" name="Google Shape;4609;p42"/>
            <p:cNvSpPr/>
            <p:nvPr/>
          </p:nvSpPr>
          <p:spPr>
            <a:xfrm>
              <a:off x="2370730"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0" name="Google Shape;4610;p42"/>
            <p:cNvSpPr/>
            <p:nvPr/>
          </p:nvSpPr>
          <p:spPr>
            <a:xfrm>
              <a:off x="2875142" y="1176573"/>
              <a:ext cx="252747" cy="312152"/>
            </a:xfrm>
            <a:custGeom>
              <a:rect b="b" l="l" r="r" t="t"/>
              <a:pathLst>
                <a:path extrusionOk="0" h="1276" w="1032">
                  <a:moveTo>
                    <a:pt x="1031" y="638"/>
                  </a:moveTo>
                  <a:lnTo>
                    <a:pt x="0" y="1275"/>
                  </a:lnTo>
                  <a:lnTo>
                    <a:pt x="0" y="0"/>
                  </a:lnTo>
                  <a:lnTo>
                    <a:pt x="1031"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1" name="Google Shape;4611;p42"/>
            <p:cNvSpPr/>
            <p:nvPr/>
          </p:nvSpPr>
          <p:spPr>
            <a:xfrm>
              <a:off x="3632302" y="1176573"/>
              <a:ext cx="252747" cy="312152"/>
            </a:xfrm>
            <a:custGeom>
              <a:rect b="b" l="l" r="r" t="t"/>
              <a:pathLst>
                <a:path extrusionOk="0" h="1276" w="1031">
                  <a:moveTo>
                    <a:pt x="0" y="638"/>
                  </a:moveTo>
                  <a:lnTo>
                    <a:pt x="1030" y="1275"/>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2" name="Google Shape;4612;p42"/>
            <p:cNvSpPr/>
            <p:nvPr/>
          </p:nvSpPr>
          <p:spPr>
            <a:xfrm>
              <a:off x="3379556"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3" name="Google Shape;4613;p42"/>
            <p:cNvSpPr/>
            <p:nvPr/>
          </p:nvSpPr>
          <p:spPr>
            <a:xfrm>
              <a:off x="3379556"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4" name="Google Shape;4614;p42"/>
            <p:cNvSpPr/>
            <p:nvPr/>
          </p:nvSpPr>
          <p:spPr>
            <a:xfrm>
              <a:off x="3883968" y="1324875"/>
              <a:ext cx="252747" cy="313233"/>
            </a:xfrm>
            <a:custGeom>
              <a:rect b="b" l="l" r="r" t="t"/>
              <a:pathLst>
                <a:path extrusionOk="0" h="1277" w="1031">
                  <a:moveTo>
                    <a:pt x="0" y="637"/>
                  </a:moveTo>
                  <a:lnTo>
                    <a:pt x="1030" y="1276"/>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5" name="Google Shape;4615;p42"/>
            <p:cNvSpPr/>
            <p:nvPr/>
          </p:nvSpPr>
          <p:spPr>
            <a:xfrm>
              <a:off x="3632302" y="872732"/>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6" name="Google Shape;4616;p42"/>
            <p:cNvSpPr/>
            <p:nvPr/>
          </p:nvSpPr>
          <p:spPr>
            <a:xfrm>
              <a:off x="3127889" y="872732"/>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7" name="Google Shape;4617;p42"/>
            <p:cNvSpPr/>
            <p:nvPr/>
          </p:nvSpPr>
          <p:spPr>
            <a:xfrm>
              <a:off x="3883968" y="865171"/>
              <a:ext cx="252747" cy="163097"/>
            </a:xfrm>
            <a:custGeom>
              <a:rect b="b" l="l" r="r" t="t"/>
              <a:pathLst>
                <a:path extrusionOk="0" h="667" w="1031">
                  <a:moveTo>
                    <a:pt x="45" y="0"/>
                  </a:moveTo>
                  <a:lnTo>
                    <a:pt x="0" y="28"/>
                  </a:lnTo>
                  <a:lnTo>
                    <a:pt x="1030" y="666"/>
                  </a:lnTo>
                  <a:lnTo>
                    <a:pt x="1030" y="0"/>
                  </a:lnTo>
                  <a:lnTo>
                    <a:pt x="45"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8" name="Google Shape;4618;p42"/>
            <p:cNvSpPr/>
            <p:nvPr/>
          </p:nvSpPr>
          <p:spPr>
            <a:xfrm>
              <a:off x="3379556" y="1324875"/>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19" name="Google Shape;4619;p42"/>
            <p:cNvSpPr/>
            <p:nvPr/>
          </p:nvSpPr>
          <p:spPr>
            <a:xfrm>
              <a:off x="4136715" y="1176573"/>
              <a:ext cx="251667" cy="312152"/>
            </a:xfrm>
            <a:custGeom>
              <a:rect b="b" l="l" r="r" t="t"/>
              <a:pathLst>
                <a:path extrusionOk="0" h="1276" w="1029">
                  <a:moveTo>
                    <a:pt x="0" y="638"/>
                  </a:moveTo>
                  <a:lnTo>
                    <a:pt x="1028" y="1275"/>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0" name="Google Shape;4620;p42"/>
            <p:cNvSpPr/>
            <p:nvPr/>
          </p:nvSpPr>
          <p:spPr>
            <a:xfrm>
              <a:off x="4388382" y="102826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1" name="Google Shape;4621;p42"/>
            <p:cNvSpPr/>
            <p:nvPr/>
          </p:nvSpPr>
          <p:spPr>
            <a:xfrm>
              <a:off x="3883968" y="1028269"/>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2" name="Google Shape;4622;p42"/>
            <p:cNvSpPr/>
            <p:nvPr/>
          </p:nvSpPr>
          <p:spPr>
            <a:xfrm>
              <a:off x="3127889" y="1176573"/>
              <a:ext cx="252747" cy="312152"/>
            </a:xfrm>
            <a:custGeom>
              <a:rect b="b" l="l" r="r" t="t"/>
              <a:pathLst>
                <a:path extrusionOk="0" h="1276" w="1030">
                  <a:moveTo>
                    <a:pt x="0" y="638"/>
                  </a:moveTo>
                  <a:lnTo>
                    <a:pt x="1029" y="1275"/>
                  </a:lnTo>
                  <a:lnTo>
                    <a:pt x="1029"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3" name="Google Shape;4623;p42"/>
            <p:cNvSpPr/>
            <p:nvPr/>
          </p:nvSpPr>
          <p:spPr>
            <a:xfrm>
              <a:off x="4136715" y="872732"/>
              <a:ext cx="251667" cy="313233"/>
            </a:xfrm>
            <a:custGeom>
              <a:rect b="b" l="l" r="r" t="t"/>
              <a:pathLst>
                <a:path extrusionOk="0" h="1277" w="1029">
                  <a:moveTo>
                    <a:pt x="0" y="638"/>
                  </a:moveTo>
                  <a:lnTo>
                    <a:pt x="1028" y="1276"/>
                  </a:lnTo>
                  <a:lnTo>
                    <a:pt x="1028"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4" name="Google Shape;4624;p42"/>
            <p:cNvSpPr/>
            <p:nvPr/>
          </p:nvSpPr>
          <p:spPr>
            <a:xfrm>
              <a:off x="4388382" y="865172"/>
              <a:ext cx="252747" cy="164177"/>
            </a:xfrm>
            <a:custGeom>
              <a:rect b="b" l="l" r="r" t="t"/>
              <a:pathLst>
                <a:path extrusionOk="0" h="671" w="1031">
                  <a:moveTo>
                    <a:pt x="52" y="0"/>
                  </a:moveTo>
                  <a:lnTo>
                    <a:pt x="0" y="32"/>
                  </a:lnTo>
                  <a:lnTo>
                    <a:pt x="1030" y="670"/>
                  </a:lnTo>
                  <a:lnTo>
                    <a:pt x="1030" y="0"/>
                  </a:lnTo>
                  <a:lnTo>
                    <a:pt x="52" y="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5" name="Google Shape;4625;p42"/>
            <p:cNvSpPr/>
            <p:nvPr/>
          </p:nvSpPr>
          <p:spPr>
            <a:xfrm>
              <a:off x="3632302" y="1028269"/>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6" name="Google Shape;4626;p42"/>
            <p:cNvSpPr/>
            <p:nvPr/>
          </p:nvSpPr>
          <p:spPr>
            <a:xfrm>
              <a:off x="3379556"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7" name="Google Shape;4627;p42"/>
            <p:cNvSpPr/>
            <p:nvPr/>
          </p:nvSpPr>
          <p:spPr>
            <a:xfrm>
              <a:off x="3883968" y="1176573"/>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8" name="Google Shape;4628;p42"/>
            <p:cNvSpPr/>
            <p:nvPr/>
          </p:nvSpPr>
          <p:spPr>
            <a:xfrm>
              <a:off x="4388382" y="872732"/>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29" name="Google Shape;4629;p42"/>
            <p:cNvSpPr/>
            <p:nvPr/>
          </p:nvSpPr>
          <p:spPr>
            <a:xfrm>
              <a:off x="3632302" y="1324875"/>
              <a:ext cx="252747" cy="313233"/>
            </a:xfrm>
            <a:custGeom>
              <a:rect b="b" l="l" r="r" t="t"/>
              <a:pathLst>
                <a:path extrusionOk="0" h="1277" w="1031">
                  <a:moveTo>
                    <a:pt x="1030" y="637"/>
                  </a:moveTo>
                  <a:lnTo>
                    <a:pt x="0" y="1276"/>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0" name="Google Shape;4630;p42"/>
            <p:cNvSpPr/>
            <p:nvPr/>
          </p:nvSpPr>
          <p:spPr>
            <a:xfrm>
              <a:off x="4136715" y="1324875"/>
              <a:ext cx="251667" cy="313233"/>
            </a:xfrm>
            <a:custGeom>
              <a:rect b="b" l="l" r="r" t="t"/>
              <a:pathLst>
                <a:path extrusionOk="0" h="1277" w="1029">
                  <a:moveTo>
                    <a:pt x="1028" y="637"/>
                  </a:moveTo>
                  <a:lnTo>
                    <a:pt x="0" y="1276"/>
                  </a:lnTo>
                  <a:lnTo>
                    <a:pt x="0" y="0"/>
                  </a:lnTo>
                  <a:lnTo>
                    <a:pt x="1028"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1" name="Google Shape;4631;p42"/>
            <p:cNvSpPr/>
            <p:nvPr/>
          </p:nvSpPr>
          <p:spPr>
            <a:xfrm>
              <a:off x="4136715" y="1028269"/>
              <a:ext cx="251667" cy="313233"/>
            </a:xfrm>
            <a:custGeom>
              <a:rect b="b" l="l" r="r" t="t"/>
              <a:pathLst>
                <a:path extrusionOk="0" h="1277" w="1029">
                  <a:moveTo>
                    <a:pt x="1028" y="638"/>
                  </a:moveTo>
                  <a:lnTo>
                    <a:pt x="0" y="1276"/>
                  </a:lnTo>
                  <a:lnTo>
                    <a:pt x="0" y="0"/>
                  </a:lnTo>
                  <a:lnTo>
                    <a:pt x="1028"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2" name="Google Shape;4632;p42"/>
            <p:cNvSpPr/>
            <p:nvPr/>
          </p:nvSpPr>
          <p:spPr>
            <a:xfrm>
              <a:off x="3127889" y="1028269"/>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3" name="Google Shape;4633;p42"/>
            <p:cNvSpPr/>
            <p:nvPr/>
          </p:nvSpPr>
          <p:spPr>
            <a:xfrm>
              <a:off x="3632302" y="865171"/>
              <a:ext cx="252747" cy="163097"/>
            </a:xfrm>
            <a:custGeom>
              <a:rect b="b" l="l" r="r" t="t"/>
              <a:pathLst>
                <a:path extrusionOk="0" h="667" w="1031">
                  <a:moveTo>
                    <a:pt x="0" y="0"/>
                  </a:moveTo>
                  <a:lnTo>
                    <a:pt x="0" y="666"/>
                  </a:lnTo>
                  <a:lnTo>
                    <a:pt x="1030" y="28"/>
                  </a:lnTo>
                  <a:lnTo>
                    <a:pt x="985"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4" name="Google Shape;4634;p42"/>
            <p:cNvSpPr/>
            <p:nvPr/>
          </p:nvSpPr>
          <p:spPr>
            <a:xfrm>
              <a:off x="3379556" y="87273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5" name="Google Shape;4635;p42"/>
            <p:cNvSpPr/>
            <p:nvPr/>
          </p:nvSpPr>
          <p:spPr>
            <a:xfrm>
              <a:off x="4136715" y="865171"/>
              <a:ext cx="251667" cy="163097"/>
            </a:xfrm>
            <a:custGeom>
              <a:rect b="b" l="l" r="r" t="t"/>
              <a:pathLst>
                <a:path extrusionOk="0" h="667" w="1029">
                  <a:moveTo>
                    <a:pt x="0" y="0"/>
                  </a:moveTo>
                  <a:lnTo>
                    <a:pt x="0" y="666"/>
                  </a:lnTo>
                  <a:lnTo>
                    <a:pt x="1028" y="28"/>
                  </a:lnTo>
                  <a:lnTo>
                    <a:pt x="983"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6" name="Google Shape;4636;p42"/>
            <p:cNvSpPr/>
            <p:nvPr/>
          </p:nvSpPr>
          <p:spPr>
            <a:xfrm>
              <a:off x="3883968" y="872732"/>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7" name="Google Shape;4637;p42"/>
            <p:cNvSpPr/>
            <p:nvPr/>
          </p:nvSpPr>
          <p:spPr>
            <a:xfrm>
              <a:off x="4388382" y="1176573"/>
              <a:ext cx="252747" cy="312152"/>
            </a:xfrm>
            <a:custGeom>
              <a:rect b="b" l="l" r="r" t="t"/>
              <a:pathLst>
                <a:path extrusionOk="0" h="1276" w="1031">
                  <a:moveTo>
                    <a:pt x="1030" y="638"/>
                  </a:moveTo>
                  <a:lnTo>
                    <a:pt x="0" y="1275"/>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8" name="Google Shape;4638;p42"/>
            <p:cNvSpPr/>
            <p:nvPr/>
          </p:nvSpPr>
          <p:spPr>
            <a:xfrm>
              <a:off x="3127889" y="865172"/>
              <a:ext cx="252747" cy="164177"/>
            </a:xfrm>
            <a:custGeom>
              <a:rect b="b" l="l" r="r" t="t"/>
              <a:pathLst>
                <a:path extrusionOk="0" h="671" w="1030">
                  <a:moveTo>
                    <a:pt x="0" y="0"/>
                  </a:moveTo>
                  <a:lnTo>
                    <a:pt x="0" y="670"/>
                  </a:lnTo>
                  <a:lnTo>
                    <a:pt x="1029" y="32"/>
                  </a:lnTo>
                  <a:lnTo>
                    <a:pt x="977" y="0"/>
                  </a:lnTo>
                  <a:lnTo>
                    <a:pt x="0" y="0"/>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39" name="Google Shape;4639;p42"/>
            <p:cNvSpPr/>
            <p:nvPr/>
          </p:nvSpPr>
          <p:spPr>
            <a:xfrm>
              <a:off x="3127889" y="1324875"/>
              <a:ext cx="252747" cy="313233"/>
            </a:xfrm>
            <a:custGeom>
              <a:rect b="b" l="l" r="r" t="t"/>
              <a:pathLst>
                <a:path extrusionOk="0" h="1277" w="1030">
                  <a:moveTo>
                    <a:pt x="1029" y="637"/>
                  </a:moveTo>
                  <a:lnTo>
                    <a:pt x="0" y="1276"/>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0" name="Google Shape;4640;p42"/>
            <p:cNvSpPr/>
            <p:nvPr/>
          </p:nvSpPr>
          <p:spPr>
            <a:xfrm>
              <a:off x="5397207"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1" name="Google Shape;4641;p42"/>
            <p:cNvSpPr/>
            <p:nvPr/>
          </p:nvSpPr>
          <p:spPr>
            <a:xfrm>
              <a:off x="5145541" y="103042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2" name="Google Shape;4642;p42"/>
            <p:cNvSpPr/>
            <p:nvPr/>
          </p:nvSpPr>
          <p:spPr>
            <a:xfrm>
              <a:off x="5145541" y="865172"/>
              <a:ext cx="252747" cy="165257"/>
            </a:xfrm>
            <a:custGeom>
              <a:rect b="b" l="l" r="r" t="t"/>
              <a:pathLst>
                <a:path extrusionOk="0" h="674" w="1030">
                  <a:moveTo>
                    <a:pt x="56" y="0"/>
                  </a:moveTo>
                  <a:lnTo>
                    <a:pt x="0" y="35"/>
                  </a:lnTo>
                  <a:lnTo>
                    <a:pt x="1029" y="673"/>
                  </a:lnTo>
                  <a:lnTo>
                    <a:pt x="1029" y="0"/>
                  </a:lnTo>
                  <a:lnTo>
                    <a:pt x="56" y="0"/>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3" name="Google Shape;4643;p42"/>
            <p:cNvSpPr/>
            <p:nvPr/>
          </p:nvSpPr>
          <p:spPr>
            <a:xfrm>
              <a:off x="5397207" y="873813"/>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4" name="Google Shape;4644;p42"/>
            <p:cNvSpPr/>
            <p:nvPr/>
          </p:nvSpPr>
          <p:spPr>
            <a:xfrm>
              <a:off x="5649954" y="865172"/>
              <a:ext cx="252747" cy="165257"/>
            </a:xfrm>
            <a:custGeom>
              <a:rect b="b" l="l" r="r" t="t"/>
              <a:pathLst>
                <a:path extrusionOk="0" h="674" w="1031">
                  <a:moveTo>
                    <a:pt x="57" y="0"/>
                  </a:moveTo>
                  <a:lnTo>
                    <a:pt x="0" y="35"/>
                  </a:lnTo>
                  <a:lnTo>
                    <a:pt x="1030" y="673"/>
                  </a:lnTo>
                  <a:lnTo>
                    <a:pt x="1030" y="0"/>
                  </a:lnTo>
                  <a:lnTo>
                    <a:pt x="57"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5" name="Google Shape;4645;p42"/>
            <p:cNvSpPr/>
            <p:nvPr/>
          </p:nvSpPr>
          <p:spPr>
            <a:xfrm>
              <a:off x="6154367" y="1334269"/>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6" name="Google Shape;4646;p42"/>
            <p:cNvSpPr/>
            <p:nvPr/>
          </p:nvSpPr>
          <p:spPr>
            <a:xfrm>
              <a:off x="5145541" y="1334269"/>
              <a:ext cx="252747" cy="313233"/>
            </a:xfrm>
            <a:custGeom>
              <a:rect b="b" l="l" r="r" t="t"/>
              <a:pathLst>
                <a:path extrusionOk="0" h="1277" w="1030">
                  <a:moveTo>
                    <a:pt x="0" y="638"/>
                  </a:moveTo>
                  <a:lnTo>
                    <a:pt x="1029" y="1276"/>
                  </a:lnTo>
                  <a:lnTo>
                    <a:pt x="1029"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7" name="Google Shape;4647;p42"/>
            <p:cNvSpPr/>
            <p:nvPr/>
          </p:nvSpPr>
          <p:spPr>
            <a:xfrm>
              <a:off x="5901620" y="1185965"/>
              <a:ext cx="252747" cy="313233"/>
            </a:xfrm>
            <a:custGeom>
              <a:rect b="b" l="l" r="r" t="t"/>
              <a:pathLst>
                <a:path extrusionOk="0" h="1277" w="1031">
                  <a:moveTo>
                    <a:pt x="0" y="638"/>
                  </a:moveTo>
                  <a:lnTo>
                    <a:pt x="1030" y="1276"/>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8" name="Google Shape;4648;p42"/>
            <p:cNvSpPr/>
            <p:nvPr/>
          </p:nvSpPr>
          <p:spPr>
            <a:xfrm>
              <a:off x="6154367"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49" name="Google Shape;4649;p42"/>
            <p:cNvSpPr/>
            <p:nvPr/>
          </p:nvSpPr>
          <p:spPr>
            <a:xfrm>
              <a:off x="5649954" y="1030429"/>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0" name="Google Shape;4650;p42"/>
            <p:cNvSpPr/>
            <p:nvPr/>
          </p:nvSpPr>
          <p:spPr>
            <a:xfrm>
              <a:off x="5901620" y="873813"/>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1" name="Google Shape;4651;p42"/>
            <p:cNvSpPr/>
            <p:nvPr/>
          </p:nvSpPr>
          <p:spPr>
            <a:xfrm>
              <a:off x="6154367" y="865172"/>
              <a:ext cx="252747" cy="166337"/>
            </a:xfrm>
            <a:custGeom>
              <a:rect b="b" l="l" r="r" t="t"/>
              <a:pathLst>
                <a:path extrusionOk="0" h="678" w="1031">
                  <a:moveTo>
                    <a:pt x="63" y="0"/>
                  </a:moveTo>
                  <a:lnTo>
                    <a:pt x="0" y="39"/>
                  </a:lnTo>
                  <a:lnTo>
                    <a:pt x="1030" y="677"/>
                  </a:lnTo>
                  <a:lnTo>
                    <a:pt x="1030" y="0"/>
                  </a:lnTo>
                  <a:lnTo>
                    <a:pt x="63" y="0"/>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2" name="Google Shape;4652;p42"/>
            <p:cNvSpPr/>
            <p:nvPr/>
          </p:nvSpPr>
          <p:spPr>
            <a:xfrm>
              <a:off x="5397207" y="1030429"/>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3" name="Google Shape;4653;p42"/>
            <p:cNvSpPr/>
            <p:nvPr/>
          </p:nvSpPr>
          <p:spPr>
            <a:xfrm>
              <a:off x="5145541" y="1185965"/>
              <a:ext cx="252747" cy="313233"/>
            </a:xfrm>
            <a:custGeom>
              <a:rect b="b" l="l" r="r" t="t"/>
              <a:pathLst>
                <a:path extrusionOk="0" h="1277" w="1030">
                  <a:moveTo>
                    <a:pt x="1029" y="638"/>
                  </a:moveTo>
                  <a:lnTo>
                    <a:pt x="0" y="1276"/>
                  </a:lnTo>
                  <a:lnTo>
                    <a:pt x="0" y="0"/>
                  </a:lnTo>
                  <a:lnTo>
                    <a:pt x="1029"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4" name="Google Shape;4654;p42"/>
            <p:cNvSpPr/>
            <p:nvPr/>
          </p:nvSpPr>
          <p:spPr>
            <a:xfrm>
              <a:off x="5649954" y="1185965"/>
              <a:ext cx="252747" cy="313233"/>
            </a:xfrm>
            <a:custGeom>
              <a:rect b="b" l="l" r="r" t="t"/>
              <a:pathLst>
                <a:path extrusionOk="0" h="1277" w="1031">
                  <a:moveTo>
                    <a:pt x="1030" y="638"/>
                  </a:moveTo>
                  <a:lnTo>
                    <a:pt x="0" y="1276"/>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5" name="Google Shape;4655;p42"/>
            <p:cNvSpPr/>
            <p:nvPr/>
          </p:nvSpPr>
          <p:spPr>
            <a:xfrm>
              <a:off x="6154367" y="874892"/>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6" name="Google Shape;4656;p42"/>
            <p:cNvSpPr/>
            <p:nvPr/>
          </p:nvSpPr>
          <p:spPr>
            <a:xfrm>
              <a:off x="5397207"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7" name="Google Shape;4657;p42"/>
            <p:cNvSpPr/>
            <p:nvPr/>
          </p:nvSpPr>
          <p:spPr>
            <a:xfrm>
              <a:off x="5901620" y="1334269"/>
              <a:ext cx="252747" cy="313233"/>
            </a:xfrm>
            <a:custGeom>
              <a:rect b="b" l="l" r="r" t="t"/>
              <a:pathLst>
                <a:path extrusionOk="0" h="1277" w="1031">
                  <a:moveTo>
                    <a:pt x="1030" y="638"/>
                  </a:moveTo>
                  <a:lnTo>
                    <a:pt x="0" y="1276"/>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8" name="Google Shape;4658;p42"/>
            <p:cNvSpPr/>
            <p:nvPr/>
          </p:nvSpPr>
          <p:spPr>
            <a:xfrm>
              <a:off x="5901620" y="1030429"/>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59" name="Google Shape;4659;p42"/>
            <p:cNvSpPr/>
            <p:nvPr/>
          </p:nvSpPr>
          <p:spPr>
            <a:xfrm>
              <a:off x="5397207" y="865172"/>
              <a:ext cx="252747" cy="165257"/>
            </a:xfrm>
            <a:custGeom>
              <a:rect b="b" l="l" r="r" t="t"/>
              <a:pathLst>
                <a:path extrusionOk="0" h="674" w="1031">
                  <a:moveTo>
                    <a:pt x="0" y="0"/>
                  </a:moveTo>
                  <a:lnTo>
                    <a:pt x="0" y="673"/>
                  </a:lnTo>
                  <a:lnTo>
                    <a:pt x="1030" y="35"/>
                  </a:lnTo>
                  <a:lnTo>
                    <a:pt x="974" y="0"/>
                  </a:lnTo>
                  <a:lnTo>
                    <a:pt x="0" y="0"/>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0" name="Google Shape;4660;p42"/>
            <p:cNvSpPr/>
            <p:nvPr/>
          </p:nvSpPr>
          <p:spPr>
            <a:xfrm>
              <a:off x="5145541" y="873813"/>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1" name="Google Shape;4661;p42"/>
            <p:cNvSpPr/>
            <p:nvPr/>
          </p:nvSpPr>
          <p:spPr>
            <a:xfrm>
              <a:off x="5901620" y="865172"/>
              <a:ext cx="252747" cy="165257"/>
            </a:xfrm>
            <a:custGeom>
              <a:rect b="b" l="l" r="r" t="t"/>
              <a:pathLst>
                <a:path extrusionOk="0" h="674" w="1031">
                  <a:moveTo>
                    <a:pt x="0" y="0"/>
                  </a:moveTo>
                  <a:lnTo>
                    <a:pt x="0" y="673"/>
                  </a:lnTo>
                  <a:lnTo>
                    <a:pt x="1030" y="35"/>
                  </a:lnTo>
                  <a:lnTo>
                    <a:pt x="973"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2" name="Google Shape;4662;p42"/>
            <p:cNvSpPr/>
            <p:nvPr/>
          </p:nvSpPr>
          <p:spPr>
            <a:xfrm>
              <a:off x="5649954" y="87381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3" name="Google Shape;4663;p42"/>
            <p:cNvSpPr/>
            <p:nvPr/>
          </p:nvSpPr>
          <p:spPr>
            <a:xfrm>
              <a:off x="6154367" y="1185965"/>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4" name="Google Shape;4664;p42"/>
            <p:cNvSpPr/>
            <p:nvPr/>
          </p:nvSpPr>
          <p:spPr>
            <a:xfrm>
              <a:off x="6407113" y="87381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5" name="Google Shape;4665;p42"/>
            <p:cNvSpPr/>
            <p:nvPr/>
          </p:nvSpPr>
          <p:spPr>
            <a:xfrm>
              <a:off x="6407113" y="1185965"/>
              <a:ext cx="252747" cy="313233"/>
            </a:xfrm>
            <a:custGeom>
              <a:rect b="b" l="l" r="r" t="t"/>
              <a:pathLst>
                <a:path extrusionOk="0" h="1277" w="1030">
                  <a:moveTo>
                    <a:pt x="0" y="638"/>
                  </a:moveTo>
                  <a:lnTo>
                    <a:pt x="1029" y="1276"/>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6" name="Google Shape;4666;p42"/>
            <p:cNvSpPr/>
            <p:nvPr/>
          </p:nvSpPr>
          <p:spPr>
            <a:xfrm>
              <a:off x="6407113" y="1030429"/>
              <a:ext cx="252747" cy="313233"/>
            </a:xfrm>
            <a:custGeom>
              <a:rect b="b" l="l" r="r" t="t"/>
              <a:pathLst>
                <a:path extrusionOk="0" h="1277" w="1030">
                  <a:moveTo>
                    <a:pt x="1029" y="638"/>
                  </a:moveTo>
                  <a:lnTo>
                    <a:pt x="0" y="1276"/>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7" name="Google Shape;4667;p42"/>
            <p:cNvSpPr/>
            <p:nvPr/>
          </p:nvSpPr>
          <p:spPr>
            <a:xfrm>
              <a:off x="6407113" y="865172"/>
              <a:ext cx="252747" cy="166337"/>
            </a:xfrm>
            <a:custGeom>
              <a:rect b="b" l="l" r="r" t="t"/>
              <a:pathLst>
                <a:path extrusionOk="0" h="678" w="1030">
                  <a:moveTo>
                    <a:pt x="0" y="0"/>
                  </a:moveTo>
                  <a:lnTo>
                    <a:pt x="0" y="677"/>
                  </a:lnTo>
                  <a:lnTo>
                    <a:pt x="1029" y="39"/>
                  </a:lnTo>
                  <a:lnTo>
                    <a:pt x="967" y="0"/>
                  </a:lnTo>
                  <a:lnTo>
                    <a:pt x="0" y="0"/>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68" name="Google Shape;4668;p42"/>
            <p:cNvSpPr/>
            <p:nvPr/>
          </p:nvSpPr>
          <p:spPr>
            <a:xfrm>
              <a:off x="6407113" y="1334269"/>
              <a:ext cx="252747" cy="313233"/>
            </a:xfrm>
            <a:custGeom>
              <a:rect b="b" l="l" r="r" t="t"/>
              <a:pathLst>
                <a:path extrusionOk="0" h="1277" w="1030">
                  <a:moveTo>
                    <a:pt x="1029" y="638"/>
                  </a:moveTo>
                  <a:lnTo>
                    <a:pt x="0" y="1276"/>
                  </a:lnTo>
                  <a:lnTo>
                    <a:pt x="0" y="0"/>
                  </a:lnTo>
                  <a:lnTo>
                    <a:pt x="1029"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669" name="Google Shape;4669;p42"/>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40</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3" name="Shape 4673"/>
        <p:cNvGrpSpPr/>
        <p:nvPr/>
      </p:nvGrpSpPr>
      <p:grpSpPr>
        <a:xfrm>
          <a:off x="0" y="0"/>
          <a:ext cx="0" cy="0"/>
          <a:chOff x="0" y="0"/>
          <a:chExt cx="0" cy="0"/>
        </a:xfrm>
      </p:grpSpPr>
      <p:grpSp>
        <p:nvGrpSpPr>
          <p:cNvPr id="4674" name="Google Shape;4674;p43"/>
          <p:cNvGrpSpPr/>
          <p:nvPr/>
        </p:nvGrpSpPr>
        <p:grpSpPr>
          <a:xfrm rot="-8319488">
            <a:off x="7121808" y="-500228"/>
            <a:ext cx="3176917" cy="1980391"/>
            <a:chOff x="1869557" y="2557941"/>
            <a:chExt cx="2518825" cy="1570157"/>
          </a:xfrm>
        </p:grpSpPr>
        <p:sp>
          <p:nvSpPr>
            <p:cNvPr id="4675" name="Google Shape;4675;p43"/>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76" name="Google Shape;4676;p43"/>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77" name="Google Shape;4677;p43"/>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78" name="Google Shape;4678;p43"/>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79" name="Google Shape;4679;p43"/>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680" name="Google Shape;4680;p43"/>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1" name="Google Shape;4681;p43"/>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2" name="Google Shape;4682;p43"/>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3" name="Google Shape;4683;p43"/>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4" name="Google Shape;4684;p43"/>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5" name="Google Shape;4685;p43"/>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6" name="Google Shape;4686;p43"/>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7" name="Google Shape;4687;p43"/>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8" name="Google Shape;4688;p43"/>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89" name="Google Shape;4689;p43"/>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0" name="Google Shape;4690;p43"/>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1" name="Google Shape;4691;p43"/>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2" name="Google Shape;4692;p43"/>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3" name="Google Shape;4693;p43"/>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694" name="Google Shape;4694;p43"/>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695" name="Google Shape;4695;p43"/>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6" name="Google Shape;4696;p43"/>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7" name="Google Shape;4697;p43"/>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698" name="Google Shape;4698;p43"/>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699" name="Google Shape;4699;p43"/>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00" name="Google Shape;4700;p43"/>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1" name="Google Shape;4701;p43"/>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2" name="Google Shape;4702;p43"/>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03" name="Google Shape;4703;p43"/>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4" name="Google Shape;4704;p43"/>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5" name="Google Shape;4705;p43"/>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6" name="Google Shape;4706;p43"/>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7" name="Google Shape;4707;p43"/>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8" name="Google Shape;4708;p43"/>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09" name="Google Shape;4709;p43"/>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0" name="Google Shape;4710;p43"/>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1" name="Google Shape;4711;p43"/>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2" name="Google Shape;4712;p43"/>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3" name="Google Shape;4713;p43"/>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4" name="Google Shape;4714;p43"/>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5" name="Google Shape;4715;p43"/>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16" name="Google Shape;4716;p43"/>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7" name="Google Shape;4717;p43"/>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8" name="Google Shape;4718;p43"/>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19" name="Google Shape;4719;p43"/>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0" name="Google Shape;4720;p43"/>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21" name="Google Shape;4721;p43"/>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2" name="Google Shape;4722;p43"/>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3" name="Google Shape;4723;p43"/>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4" name="Google Shape;4724;p43"/>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25" name="Google Shape;4725;p43"/>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6" name="Google Shape;4726;p43"/>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7" name="Google Shape;4727;p43"/>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28" name="Google Shape;4728;p43"/>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29" name="Google Shape;4729;p43"/>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30" name="Google Shape;4730;p43"/>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31" name="Google Shape;4731;p43"/>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32" name="Google Shape;4732;p43"/>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33" name="Google Shape;4733;p43"/>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734" name="Google Shape;4734;p43"/>
          <p:cNvSpPr txBox="1"/>
          <p:nvPr/>
        </p:nvSpPr>
        <p:spPr>
          <a:xfrm>
            <a:off x="553992" y="979441"/>
            <a:ext cx="60283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400">
                <a:solidFill>
                  <a:schemeClr val="dk2"/>
                </a:solidFill>
                <a:latin typeface="Times New Roman"/>
                <a:ea typeface="Times New Roman"/>
                <a:cs typeface="Times New Roman"/>
                <a:sym typeface="Times New Roman"/>
              </a:rPr>
              <a:t>Условие:</a:t>
            </a:r>
            <a:endParaRPr/>
          </a:p>
          <a:p>
            <a:pPr indent="0" lvl="0" marL="0" marR="0" rtl="0" algn="l">
              <a:spcBef>
                <a:spcPts val="0"/>
              </a:spcBef>
              <a:spcAft>
                <a:spcPts val="0"/>
              </a:spcAft>
              <a:buNone/>
            </a:pPr>
            <a:r>
              <a:t/>
            </a:r>
            <a:endParaRPr i="1" sz="1400">
              <a:solidFill>
                <a:schemeClr val="dk2"/>
              </a:solidFill>
              <a:latin typeface="Cambria Math"/>
              <a:ea typeface="Cambria Math"/>
              <a:cs typeface="Cambria Math"/>
              <a:sym typeface="Cambria Math"/>
            </a:endParaRPr>
          </a:p>
        </p:txBody>
      </p:sp>
      <p:sp>
        <p:nvSpPr>
          <p:cNvPr id="4735" name="Google Shape;4735;p43"/>
          <p:cNvSpPr txBox="1"/>
          <p:nvPr/>
        </p:nvSpPr>
        <p:spPr>
          <a:xfrm>
            <a:off x="1209523" y="1345262"/>
            <a:ext cx="2005062" cy="118795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736" name="Google Shape;4736;p43"/>
          <p:cNvSpPr txBox="1"/>
          <p:nvPr/>
        </p:nvSpPr>
        <p:spPr>
          <a:xfrm>
            <a:off x="1212458" y="2983892"/>
            <a:ext cx="7931542" cy="942374"/>
          </a:xfrm>
          <a:prstGeom prst="rect">
            <a:avLst/>
          </a:prstGeom>
          <a:blipFill rotWithShape="1">
            <a:blip r:embed="rId4">
              <a:alphaModFix/>
            </a:blip>
            <a:stretch>
              <a:fillRect b="0" l="-230" r="0" t="-128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737" name="Google Shape;4737;p43"/>
          <p:cNvSpPr txBox="1"/>
          <p:nvPr/>
        </p:nvSpPr>
        <p:spPr>
          <a:xfrm>
            <a:off x="553992" y="2617880"/>
            <a:ext cx="60283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400">
                <a:solidFill>
                  <a:schemeClr val="dk2"/>
                </a:solidFill>
                <a:latin typeface="Times New Roman"/>
                <a:ea typeface="Times New Roman"/>
                <a:cs typeface="Times New Roman"/>
                <a:sym typeface="Times New Roman"/>
              </a:rPr>
              <a:t>Задание:</a:t>
            </a:r>
            <a:endParaRPr/>
          </a:p>
          <a:p>
            <a:pPr indent="0" lvl="0" marL="0" marR="0" rtl="0" algn="l">
              <a:spcBef>
                <a:spcPts val="0"/>
              </a:spcBef>
              <a:spcAft>
                <a:spcPts val="0"/>
              </a:spcAft>
              <a:buNone/>
            </a:pPr>
            <a:r>
              <a:t/>
            </a:r>
            <a:endParaRPr i="1" sz="1400">
              <a:solidFill>
                <a:schemeClr val="dk2"/>
              </a:solidFill>
              <a:latin typeface="Cambria Math"/>
              <a:ea typeface="Cambria Math"/>
              <a:cs typeface="Cambria Math"/>
              <a:sym typeface="Cambria Math"/>
            </a:endParaRPr>
          </a:p>
        </p:txBody>
      </p:sp>
      <p:grpSp>
        <p:nvGrpSpPr>
          <p:cNvPr id="4738" name="Google Shape;4738;p43"/>
          <p:cNvGrpSpPr/>
          <p:nvPr/>
        </p:nvGrpSpPr>
        <p:grpSpPr>
          <a:xfrm rot="-3332213">
            <a:off x="6653052" y="3169294"/>
            <a:ext cx="3176917" cy="1980391"/>
            <a:chOff x="1869557" y="2557941"/>
            <a:chExt cx="2518825" cy="1570157"/>
          </a:xfrm>
        </p:grpSpPr>
        <p:sp>
          <p:nvSpPr>
            <p:cNvPr id="4739" name="Google Shape;4739;p43"/>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0" name="Google Shape;4740;p43"/>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1" name="Google Shape;4741;p43"/>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2" name="Google Shape;4742;p43"/>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3" name="Google Shape;4743;p43"/>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44" name="Google Shape;4744;p43"/>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5" name="Google Shape;4745;p43"/>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6" name="Google Shape;4746;p43"/>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7" name="Google Shape;4747;p43"/>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8" name="Google Shape;4748;p43"/>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49" name="Google Shape;4749;p43"/>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0" name="Google Shape;4750;p43"/>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1" name="Google Shape;4751;p43"/>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2" name="Google Shape;4752;p43"/>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3" name="Google Shape;4753;p43"/>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4" name="Google Shape;4754;p43"/>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5" name="Google Shape;4755;p43"/>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6" name="Google Shape;4756;p43"/>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57" name="Google Shape;4757;p43"/>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58" name="Google Shape;4758;p43"/>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59" name="Google Shape;4759;p43"/>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0" name="Google Shape;4760;p43"/>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1" name="Google Shape;4761;p43"/>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62" name="Google Shape;4762;p43"/>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3" name="Google Shape;4763;p43"/>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64" name="Google Shape;4764;p43"/>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5" name="Google Shape;4765;p43"/>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6" name="Google Shape;4766;p43"/>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67" name="Google Shape;4767;p43"/>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8" name="Google Shape;4768;p43"/>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69" name="Google Shape;4769;p43"/>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0" name="Google Shape;4770;p43"/>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1" name="Google Shape;4771;p43"/>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2" name="Google Shape;4772;p43"/>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3" name="Google Shape;4773;p43"/>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4" name="Google Shape;4774;p43"/>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5" name="Google Shape;4775;p43"/>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6" name="Google Shape;4776;p43"/>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7" name="Google Shape;4777;p43"/>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8" name="Google Shape;4778;p43"/>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79" name="Google Shape;4779;p43"/>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80" name="Google Shape;4780;p43"/>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1" name="Google Shape;4781;p43"/>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2" name="Google Shape;4782;p43"/>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3" name="Google Shape;4783;p43"/>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4" name="Google Shape;4784;p43"/>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85" name="Google Shape;4785;p43"/>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6" name="Google Shape;4786;p43"/>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7" name="Google Shape;4787;p43"/>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88" name="Google Shape;4788;p43"/>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89" name="Google Shape;4789;p43"/>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0" name="Google Shape;4790;p43"/>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1" name="Google Shape;4791;p43"/>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792" name="Google Shape;4792;p43"/>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3" name="Google Shape;4793;p43"/>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4" name="Google Shape;4794;p43"/>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5" name="Google Shape;4795;p43"/>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6" name="Google Shape;4796;p43"/>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797" name="Google Shape;4797;p43"/>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4798" name="Google Shape;4798;p43"/>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43</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2" name="Shape 4802"/>
        <p:cNvGrpSpPr/>
        <p:nvPr/>
      </p:nvGrpSpPr>
      <p:grpSpPr>
        <a:xfrm>
          <a:off x="0" y="0"/>
          <a:ext cx="0" cy="0"/>
          <a:chOff x="0" y="0"/>
          <a:chExt cx="0" cy="0"/>
        </a:xfrm>
      </p:grpSpPr>
      <p:grpSp>
        <p:nvGrpSpPr>
          <p:cNvPr id="4803" name="Google Shape;4803;p44"/>
          <p:cNvGrpSpPr/>
          <p:nvPr/>
        </p:nvGrpSpPr>
        <p:grpSpPr>
          <a:xfrm rot="-9800188">
            <a:off x="7576214" y="-824131"/>
            <a:ext cx="2060231" cy="1826916"/>
            <a:chOff x="-752390" y="-407478"/>
            <a:chExt cx="10094946" cy="8951729"/>
          </a:xfrm>
        </p:grpSpPr>
        <p:sp>
          <p:nvSpPr>
            <p:cNvPr id="4804" name="Google Shape;4804;p44"/>
            <p:cNvSpPr/>
            <p:nvPr/>
          </p:nvSpPr>
          <p:spPr>
            <a:xfrm rot="6314599">
              <a:off x="6168968" y="1076493"/>
              <a:ext cx="1733224" cy="2148010"/>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nvGrpSpPr>
            <p:cNvPr id="4805" name="Google Shape;4805;p44"/>
            <p:cNvGrpSpPr/>
            <p:nvPr/>
          </p:nvGrpSpPr>
          <p:grpSpPr>
            <a:xfrm rot="-4485169">
              <a:off x="824055" y="-217111"/>
              <a:ext cx="6942055" cy="8570995"/>
              <a:chOff x="6131178" y="3084988"/>
              <a:chExt cx="1012324" cy="1249863"/>
            </a:xfrm>
          </p:grpSpPr>
          <p:sp>
            <p:nvSpPr>
              <p:cNvPr id="4806" name="Google Shape;4806;p44"/>
              <p:cNvSpPr/>
              <p:nvPr/>
            </p:nvSpPr>
            <p:spPr>
              <a:xfrm>
                <a:off x="6890755" y="3084988"/>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07" name="Google Shape;4807;p44"/>
              <p:cNvSpPr/>
              <p:nvPr/>
            </p:nvSpPr>
            <p:spPr>
              <a:xfrm>
                <a:off x="6380210" y="3707652"/>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08" name="Google Shape;4808;p44"/>
              <p:cNvSpPr/>
              <p:nvPr/>
            </p:nvSpPr>
            <p:spPr>
              <a:xfrm>
                <a:off x="6131178" y="3552998"/>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09" name="Google Shape;4809;p44"/>
              <p:cNvSpPr/>
              <p:nvPr/>
            </p:nvSpPr>
            <p:spPr>
              <a:xfrm>
                <a:off x="6383925" y="339638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0" name="Google Shape;4810;p44"/>
              <p:cNvSpPr/>
              <p:nvPr/>
            </p:nvSpPr>
            <p:spPr>
              <a:xfrm>
                <a:off x="6383925" y="3552998"/>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1" name="Google Shape;4811;p44"/>
              <p:cNvSpPr/>
              <p:nvPr/>
            </p:nvSpPr>
            <p:spPr>
              <a:xfrm>
                <a:off x="6890114" y="3397018"/>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2" name="Google Shape;4812;p44"/>
              <p:cNvSpPr/>
              <p:nvPr/>
            </p:nvSpPr>
            <p:spPr>
              <a:xfrm>
                <a:off x="6888297" y="4021618"/>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3" name="Google Shape;4813;p44"/>
              <p:cNvSpPr/>
              <p:nvPr/>
            </p:nvSpPr>
            <p:spPr>
              <a:xfrm>
                <a:off x="6635592" y="3240846"/>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14" name="Google Shape;4814;p44"/>
              <p:cNvSpPr/>
              <p:nvPr/>
            </p:nvSpPr>
            <p:spPr>
              <a:xfrm>
                <a:off x="6889011" y="3712604"/>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5" name="Google Shape;4815;p44"/>
              <p:cNvSpPr/>
              <p:nvPr/>
            </p:nvSpPr>
            <p:spPr>
              <a:xfrm>
                <a:off x="6632369" y="3865343"/>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16" name="Google Shape;4816;p44"/>
              <p:cNvSpPr/>
              <p:nvPr/>
            </p:nvSpPr>
            <p:spPr>
              <a:xfrm>
                <a:off x="6635592" y="3552998"/>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7" name="Google Shape;4817;p44"/>
              <p:cNvSpPr/>
              <p:nvPr/>
            </p:nvSpPr>
            <p:spPr>
              <a:xfrm>
                <a:off x="6890220" y="3554074"/>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8" name="Google Shape;4818;p44"/>
              <p:cNvSpPr/>
              <p:nvPr/>
            </p:nvSpPr>
            <p:spPr>
              <a:xfrm>
                <a:off x="6635592" y="339638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19" name="Google Shape;4819;p44"/>
              <p:cNvSpPr/>
              <p:nvPr/>
            </p:nvSpPr>
            <p:spPr>
              <a:xfrm>
                <a:off x="6888338" y="3240846"/>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20" name="Google Shape;4820;p44"/>
              <p:cNvSpPr/>
              <p:nvPr/>
            </p:nvSpPr>
            <p:spPr>
              <a:xfrm>
                <a:off x="6631892" y="3708875"/>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grpSp>
        <p:nvGrpSpPr>
          <p:cNvPr id="4821" name="Google Shape;4821;p44"/>
          <p:cNvGrpSpPr/>
          <p:nvPr/>
        </p:nvGrpSpPr>
        <p:grpSpPr>
          <a:xfrm rot="2180329">
            <a:off x="7954419" y="4466850"/>
            <a:ext cx="2060231" cy="1826916"/>
            <a:chOff x="-752390" y="-407478"/>
            <a:chExt cx="10094946" cy="8951729"/>
          </a:xfrm>
        </p:grpSpPr>
        <p:sp>
          <p:nvSpPr>
            <p:cNvPr id="4822" name="Google Shape;4822;p44"/>
            <p:cNvSpPr/>
            <p:nvPr/>
          </p:nvSpPr>
          <p:spPr>
            <a:xfrm rot="6314599">
              <a:off x="6168968" y="1076493"/>
              <a:ext cx="1733224" cy="2148010"/>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nvGrpSpPr>
            <p:cNvPr id="4823" name="Google Shape;4823;p44"/>
            <p:cNvGrpSpPr/>
            <p:nvPr/>
          </p:nvGrpSpPr>
          <p:grpSpPr>
            <a:xfrm rot="-4485169">
              <a:off x="824055" y="-217111"/>
              <a:ext cx="6942055" cy="8570995"/>
              <a:chOff x="6131178" y="3084988"/>
              <a:chExt cx="1012324" cy="1249863"/>
            </a:xfrm>
          </p:grpSpPr>
          <p:sp>
            <p:nvSpPr>
              <p:cNvPr id="4824" name="Google Shape;4824;p44"/>
              <p:cNvSpPr/>
              <p:nvPr/>
            </p:nvSpPr>
            <p:spPr>
              <a:xfrm>
                <a:off x="6890755" y="3084988"/>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25" name="Google Shape;4825;p44"/>
              <p:cNvSpPr/>
              <p:nvPr/>
            </p:nvSpPr>
            <p:spPr>
              <a:xfrm>
                <a:off x="6380210" y="3707652"/>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26" name="Google Shape;4826;p44"/>
              <p:cNvSpPr/>
              <p:nvPr/>
            </p:nvSpPr>
            <p:spPr>
              <a:xfrm>
                <a:off x="6131178" y="3552998"/>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27" name="Google Shape;4827;p44"/>
              <p:cNvSpPr/>
              <p:nvPr/>
            </p:nvSpPr>
            <p:spPr>
              <a:xfrm>
                <a:off x="6383925" y="339638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28" name="Google Shape;4828;p44"/>
              <p:cNvSpPr/>
              <p:nvPr/>
            </p:nvSpPr>
            <p:spPr>
              <a:xfrm>
                <a:off x="6383925" y="3552998"/>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29" name="Google Shape;4829;p44"/>
              <p:cNvSpPr/>
              <p:nvPr/>
            </p:nvSpPr>
            <p:spPr>
              <a:xfrm>
                <a:off x="6890114" y="3397018"/>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0" name="Google Shape;4830;p44"/>
              <p:cNvSpPr/>
              <p:nvPr/>
            </p:nvSpPr>
            <p:spPr>
              <a:xfrm>
                <a:off x="6888297" y="4021618"/>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1" name="Google Shape;4831;p44"/>
              <p:cNvSpPr/>
              <p:nvPr/>
            </p:nvSpPr>
            <p:spPr>
              <a:xfrm>
                <a:off x="6635592" y="3240846"/>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32" name="Google Shape;4832;p44"/>
              <p:cNvSpPr/>
              <p:nvPr/>
            </p:nvSpPr>
            <p:spPr>
              <a:xfrm>
                <a:off x="6889011" y="3712604"/>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3" name="Google Shape;4833;p44"/>
              <p:cNvSpPr/>
              <p:nvPr/>
            </p:nvSpPr>
            <p:spPr>
              <a:xfrm>
                <a:off x="6632369" y="3865343"/>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34" name="Google Shape;4834;p44"/>
              <p:cNvSpPr/>
              <p:nvPr/>
            </p:nvSpPr>
            <p:spPr>
              <a:xfrm>
                <a:off x="6635592" y="3552998"/>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5" name="Google Shape;4835;p44"/>
              <p:cNvSpPr/>
              <p:nvPr/>
            </p:nvSpPr>
            <p:spPr>
              <a:xfrm>
                <a:off x="6890220" y="3554074"/>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6" name="Google Shape;4836;p44"/>
              <p:cNvSpPr/>
              <p:nvPr/>
            </p:nvSpPr>
            <p:spPr>
              <a:xfrm>
                <a:off x="6635592" y="339638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7" name="Google Shape;4837;p44"/>
              <p:cNvSpPr/>
              <p:nvPr/>
            </p:nvSpPr>
            <p:spPr>
              <a:xfrm>
                <a:off x="6888338" y="3240846"/>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38" name="Google Shape;4838;p44"/>
              <p:cNvSpPr/>
              <p:nvPr/>
            </p:nvSpPr>
            <p:spPr>
              <a:xfrm>
                <a:off x="6631892" y="3708875"/>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grpSp>
        <p:nvGrpSpPr>
          <p:cNvPr id="4839" name="Google Shape;4839;p44"/>
          <p:cNvGrpSpPr/>
          <p:nvPr/>
        </p:nvGrpSpPr>
        <p:grpSpPr>
          <a:xfrm rot="3942158">
            <a:off x="-1110779" y="-374143"/>
            <a:ext cx="2060231" cy="1826916"/>
            <a:chOff x="-752390" y="-407478"/>
            <a:chExt cx="10094946" cy="8951729"/>
          </a:xfrm>
        </p:grpSpPr>
        <p:sp>
          <p:nvSpPr>
            <p:cNvPr id="4840" name="Google Shape;4840;p44"/>
            <p:cNvSpPr/>
            <p:nvPr/>
          </p:nvSpPr>
          <p:spPr>
            <a:xfrm rot="6314599">
              <a:off x="6168968" y="1076493"/>
              <a:ext cx="1733224" cy="2148010"/>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nvGrpSpPr>
            <p:cNvPr id="4841" name="Google Shape;4841;p44"/>
            <p:cNvGrpSpPr/>
            <p:nvPr/>
          </p:nvGrpSpPr>
          <p:grpSpPr>
            <a:xfrm rot="-4485169">
              <a:off x="824055" y="-217111"/>
              <a:ext cx="6942055" cy="8570995"/>
              <a:chOff x="6131178" y="3084988"/>
              <a:chExt cx="1012324" cy="1249863"/>
            </a:xfrm>
          </p:grpSpPr>
          <p:sp>
            <p:nvSpPr>
              <p:cNvPr id="4842" name="Google Shape;4842;p44"/>
              <p:cNvSpPr/>
              <p:nvPr/>
            </p:nvSpPr>
            <p:spPr>
              <a:xfrm>
                <a:off x="6890755" y="3084988"/>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43" name="Google Shape;4843;p44"/>
              <p:cNvSpPr/>
              <p:nvPr/>
            </p:nvSpPr>
            <p:spPr>
              <a:xfrm>
                <a:off x="6380210" y="3707652"/>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44" name="Google Shape;4844;p44"/>
              <p:cNvSpPr/>
              <p:nvPr/>
            </p:nvSpPr>
            <p:spPr>
              <a:xfrm>
                <a:off x="6131178" y="3552998"/>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45" name="Google Shape;4845;p44"/>
              <p:cNvSpPr/>
              <p:nvPr/>
            </p:nvSpPr>
            <p:spPr>
              <a:xfrm>
                <a:off x="6383925" y="339638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46" name="Google Shape;4846;p44"/>
              <p:cNvSpPr/>
              <p:nvPr/>
            </p:nvSpPr>
            <p:spPr>
              <a:xfrm>
                <a:off x="6383925" y="3552998"/>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47" name="Google Shape;4847;p44"/>
              <p:cNvSpPr/>
              <p:nvPr/>
            </p:nvSpPr>
            <p:spPr>
              <a:xfrm>
                <a:off x="6890114" y="3397018"/>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48" name="Google Shape;4848;p44"/>
              <p:cNvSpPr/>
              <p:nvPr/>
            </p:nvSpPr>
            <p:spPr>
              <a:xfrm>
                <a:off x="6888297" y="4021618"/>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49" name="Google Shape;4849;p44"/>
              <p:cNvSpPr/>
              <p:nvPr/>
            </p:nvSpPr>
            <p:spPr>
              <a:xfrm>
                <a:off x="6635592" y="3240846"/>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50" name="Google Shape;4850;p44"/>
              <p:cNvSpPr/>
              <p:nvPr/>
            </p:nvSpPr>
            <p:spPr>
              <a:xfrm>
                <a:off x="6889011" y="3712604"/>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51" name="Google Shape;4851;p44"/>
              <p:cNvSpPr/>
              <p:nvPr/>
            </p:nvSpPr>
            <p:spPr>
              <a:xfrm>
                <a:off x="6632369" y="3865343"/>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52" name="Google Shape;4852;p44"/>
              <p:cNvSpPr/>
              <p:nvPr/>
            </p:nvSpPr>
            <p:spPr>
              <a:xfrm>
                <a:off x="6635592" y="3552998"/>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53" name="Google Shape;4853;p44"/>
              <p:cNvSpPr/>
              <p:nvPr/>
            </p:nvSpPr>
            <p:spPr>
              <a:xfrm>
                <a:off x="6890220" y="3554074"/>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54" name="Google Shape;4854;p44"/>
              <p:cNvSpPr/>
              <p:nvPr/>
            </p:nvSpPr>
            <p:spPr>
              <a:xfrm>
                <a:off x="6635592" y="339638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55" name="Google Shape;4855;p44"/>
              <p:cNvSpPr/>
              <p:nvPr/>
            </p:nvSpPr>
            <p:spPr>
              <a:xfrm>
                <a:off x="6888338" y="3240846"/>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56" name="Google Shape;4856;p44"/>
              <p:cNvSpPr/>
              <p:nvPr/>
            </p:nvSpPr>
            <p:spPr>
              <a:xfrm>
                <a:off x="6631892" y="3708875"/>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sp>
        <p:nvSpPr>
          <p:cNvPr id="4857" name="Google Shape;4857;p44"/>
          <p:cNvSpPr txBox="1"/>
          <p:nvPr/>
        </p:nvSpPr>
        <p:spPr>
          <a:xfrm>
            <a:off x="1177024" y="169948"/>
            <a:ext cx="44653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C4604C"/>
                </a:solidFill>
                <a:latin typeface="Times New Roman"/>
                <a:ea typeface="Times New Roman"/>
                <a:cs typeface="Times New Roman"/>
                <a:sym typeface="Times New Roman"/>
              </a:rPr>
              <a:t>Решение:</a:t>
            </a:r>
            <a:endParaRPr sz="1800">
              <a:solidFill>
                <a:srgbClr val="C4604C"/>
              </a:solidFill>
              <a:latin typeface="Times New Roman"/>
              <a:ea typeface="Times New Roman"/>
              <a:cs typeface="Times New Roman"/>
              <a:sym typeface="Times New Roman"/>
            </a:endParaRPr>
          </a:p>
        </p:txBody>
      </p:sp>
      <p:sp>
        <p:nvSpPr>
          <p:cNvPr id="4858" name="Google Shape;4858;p44"/>
          <p:cNvSpPr txBox="1"/>
          <p:nvPr/>
        </p:nvSpPr>
        <p:spPr>
          <a:xfrm>
            <a:off x="1001134" y="594683"/>
            <a:ext cx="4683614" cy="1277144"/>
          </a:xfrm>
          <a:prstGeom prst="rect">
            <a:avLst/>
          </a:prstGeom>
          <a:blipFill rotWithShape="1">
            <a:blip r:embed="rId3">
              <a:alphaModFix/>
            </a:blip>
            <a:stretch>
              <a:fillRect b="0" l="-258" r="-259" t="-95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859" name="Google Shape;4859;p44"/>
          <p:cNvSpPr txBox="1"/>
          <p:nvPr/>
        </p:nvSpPr>
        <p:spPr>
          <a:xfrm>
            <a:off x="789620" y="468934"/>
            <a:ext cx="56680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350">
                <a:solidFill>
                  <a:srgbClr val="000000"/>
                </a:solidFill>
                <a:latin typeface="Calibri"/>
                <a:ea typeface="Calibri"/>
                <a:cs typeface="Calibri"/>
                <a:sym typeface="Calibri"/>
              </a:rPr>
              <a:t>1.</a:t>
            </a:r>
            <a:endParaRPr b="1" sz="1350">
              <a:solidFill>
                <a:srgbClr val="000000"/>
              </a:solidFill>
              <a:latin typeface="Calibri"/>
              <a:ea typeface="Calibri"/>
              <a:cs typeface="Calibri"/>
              <a:sym typeface="Calibri"/>
            </a:endParaRPr>
          </a:p>
        </p:txBody>
      </p:sp>
      <p:sp>
        <p:nvSpPr>
          <p:cNvPr id="4860" name="Google Shape;4860;p44"/>
          <p:cNvSpPr txBox="1"/>
          <p:nvPr/>
        </p:nvSpPr>
        <p:spPr>
          <a:xfrm>
            <a:off x="759179" y="1792224"/>
            <a:ext cx="5222521" cy="2778709"/>
          </a:xfrm>
          <a:prstGeom prst="rect">
            <a:avLst/>
          </a:prstGeom>
          <a:blipFill rotWithShape="1">
            <a:blip r:embed="rId4">
              <a:alphaModFix/>
            </a:blip>
            <a:stretch>
              <a:fillRect b="-217" l="-349" r="-349" t="-21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861" name="Google Shape;4861;p44"/>
          <p:cNvSpPr txBox="1"/>
          <p:nvPr/>
        </p:nvSpPr>
        <p:spPr>
          <a:xfrm>
            <a:off x="6477000" y="4185378"/>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20</a:t>
            </a:r>
            <a:endParaRPr/>
          </a:p>
        </p:txBody>
      </p:sp>
      <p:pic>
        <p:nvPicPr>
          <p:cNvPr descr="https://psv4.userapi.com/c537232/u443839424/docs/d4/b0abc2c4e6ff/traektoria.png?extra=6WXc91qdU1tIwTmYNql4aJellN5ncFRlv4fgfp0ytZdgTMrbmh6FTwtpRpTJWdJdsSI-kETgcYLsqioruFs5cqPj7pE1-9N61BUn-B8-4xz_zfcu0Nl0bN5tjaY4RcvuJ81ckd3aMAPrwnVaoFSMNco" id="4862" name="Google Shape;4862;p44"/>
          <p:cNvPicPr preferRelativeResize="0"/>
          <p:nvPr/>
        </p:nvPicPr>
        <p:blipFill rotWithShape="1">
          <a:blip r:embed="rId5">
            <a:alphaModFix/>
          </a:blip>
          <a:srcRect b="0" l="0" r="0" t="0"/>
          <a:stretch/>
        </p:blipFill>
        <p:spPr>
          <a:xfrm>
            <a:off x="6089250" y="1230754"/>
            <a:ext cx="2804031" cy="2807350"/>
          </a:xfrm>
          <a:prstGeom prst="rect">
            <a:avLst/>
          </a:prstGeom>
          <a:noFill/>
          <a:ln cap="flat" cmpd="sng" w="9525">
            <a:solidFill>
              <a:schemeClr val="dk2"/>
            </a:solidFill>
            <a:prstDash val="solid"/>
            <a:round/>
            <a:headEnd len="sm" w="sm" type="none"/>
            <a:tailEnd len="sm" w="sm" type="none"/>
          </a:ln>
        </p:spPr>
      </p:pic>
      <p:cxnSp>
        <p:nvCxnSpPr>
          <p:cNvPr id="4863" name="Google Shape;4863;p44"/>
          <p:cNvCxnSpPr/>
          <p:nvPr/>
        </p:nvCxnSpPr>
        <p:spPr>
          <a:xfrm rot="10800000">
            <a:off x="6085647" y="1201259"/>
            <a:ext cx="0" cy="1307626"/>
          </a:xfrm>
          <a:prstGeom prst="straightConnector1">
            <a:avLst/>
          </a:prstGeom>
          <a:noFill/>
          <a:ln cap="flat" cmpd="sng" w="9525">
            <a:solidFill>
              <a:schemeClr val="accent1"/>
            </a:solidFill>
            <a:prstDash val="solid"/>
            <a:miter lim="800000"/>
            <a:headEnd len="sm" w="sm" type="none"/>
            <a:tailEnd len="med" w="med" type="triangle"/>
          </a:ln>
        </p:spPr>
      </p:cxnSp>
      <p:sp>
        <p:nvSpPr>
          <p:cNvPr id="4864" name="Google Shape;4864;p44"/>
          <p:cNvSpPr txBox="1"/>
          <p:nvPr/>
        </p:nvSpPr>
        <p:spPr>
          <a:xfrm>
            <a:off x="6114289" y="1152972"/>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y</a:t>
            </a:r>
            <a:endParaRPr sz="800">
              <a:solidFill>
                <a:srgbClr val="000000"/>
              </a:solidFill>
              <a:latin typeface="Calibri"/>
              <a:ea typeface="Calibri"/>
              <a:cs typeface="Calibri"/>
              <a:sym typeface="Calibri"/>
            </a:endParaRPr>
          </a:p>
        </p:txBody>
      </p:sp>
      <p:cxnSp>
        <p:nvCxnSpPr>
          <p:cNvPr id="4865" name="Google Shape;4865;p44"/>
          <p:cNvCxnSpPr/>
          <p:nvPr/>
        </p:nvCxnSpPr>
        <p:spPr>
          <a:xfrm>
            <a:off x="6082045" y="2523518"/>
            <a:ext cx="2814499" cy="0"/>
          </a:xfrm>
          <a:prstGeom prst="straightConnector1">
            <a:avLst/>
          </a:prstGeom>
          <a:noFill/>
          <a:ln cap="flat" cmpd="sng" w="9525">
            <a:solidFill>
              <a:schemeClr val="accent1"/>
            </a:solidFill>
            <a:prstDash val="solid"/>
            <a:miter lim="800000"/>
            <a:headEnd len="sm" w="sm" type="none"/>
            <a:tailEnd len="med" w="med" type="triangle"/>
          </a:ln>
        </p:spPr>
      </p:cxnSp>
      <p:sp>
        <p:nvSpPr>
          <p:cNvPr id="4866" name="Google Shape;4866;p44"/>
          <p:cNvSpPr txBox="1"/>
          <p:nvPr/>
        </p:nvSpPr>
        <p:spPr>
          <a:xfrm>
            <a:off x="8718997" y="2302582"/>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x</a:t>
            </a:r>
            <a:endParaRPr/>
          </a:p>
        </p:txBody>
      </p:sp>
      <p:sp>
        <p:nvSpPr>
          <p:cNvPr id="4867" name="Google Shape;4867;p44"/>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44</a:t>
            </a:r>
            <a:endParaRPr/>
          </a:p>
        </p:txBody>
      </p:sp>
      <p:sp>
        <p:nvSpPr>
          <p:cNvPr id="4868" name="Google Shape;4868;p44"/>
          <p:cNvSpPr txBox="1"/>
          <p:nvPr/>
        </p:nvSpPr>
        <p:spPr>
          <a:xfrm>
            <a:off x="5349048" y="3423898"/>
            <a:ext cx="880302"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(68)</a:t>
            </a:r>
            <a:endParaRPr sz="1350">
              <a:solidFill>
                <a:schemeClr val="dk2"/>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2" name="Shape 4872"/>
        <p:cNvGrpSpPr/>
        <p:nvPr/>
      </p:nvGrpSpPr>
      <p:grpSpPr>
        <a:xfrm>
          <a:off x="0" y="0"/>
          <a:ext cx="0" cy="0"/>
          <a:chOff x="0" y="0"/>
          <a:chExt cx="0" cy="0"/>
        </a:xfrm>
      </p:grpSpPr>
      <p:sp>
        <p:nvSpPr>
          <p:cNvPr id="4873" name="Google Shape;4873;p45"/>
          <p:cNvSpPr txBox="1"/>
          <p:nvPr/>
        </p:nvSpPr>
        <p:spPr>
          <a:xfrm>
            <a:off x="373724" y="402756"/>
            <a:ext cx="56680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350">
                <a:solidFill>
                  <a:srgbClr val="000000"/>
                </a:solidFill>
                <a:latin typeface="Calibri"/>
                <a:ea typeface="Calibri"/>
                <a:cs typeface="Calibri"/>
                <a:sym typeface="Calibri"/>
              </a:rPr>
              <a:t>2.</a:t>
            </a:r>
            <a:endParaRPr b="1" sz="1350">
              <a:solidFill>
                <a:srgbClr val="000000"/>
              </a:solidFill>
              <a:latin typeface="Calibri"/>
              <a:ea typeface="Calibri"/>
              <a:cs typeface="Calibri"/>
              <a:sym typeface="Calibri"/>
            </a:endParaRPr>
          </a:p>
        </p:txBody>
      </p:sp>
      <p:sp>
        <p:nvSpPr>
          <p:cNvPr id="4874" name="Google Shape;4874;p45"/>
          <p:cNvSpPr txBox="1"/>
          <p:nvPr/>
        </p:nvSpPr>
        <p:spPr>
          <a:xfrm>
            <a:off x="678024" y="845977"/>
            <a:ext cx="4767035" cy="1877437"/>
          </a:xfrm>
          <a:prstGeom prst="rect">
            <a:avLst/>
          </a:prstGeom>
          <a:blipFill rotWithShape="1">
            <a:blip r:embed="rId3">
              <a:alphaModFix/>
            </a:blip>
            <a:stretch>
              <a:fillRect b="0" l="-2173" r="0" t="-29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4875" name="Google Shape;4875;p45"/>
          <p:cNvSpPr txBox="1"/>
          <p:nvPr/>
        </p:nvSpPr>
        <p:spPr>
          <a:xfrm flipH="1">
            <a:off x="1245702" y="1026367"/>
            <a:ext cx="3560540" cy="1068819"/>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pic>
        <p:nvPicPr>
          <p:cNvPr id="4876" name="Google Shape;4876;p45"/>
          <p:cNvPicPr preferRelativeResize="0"/>
          <p:nvPr/>
        </p:nvPicPr>
        <p:blipFill rotWithShape="1">
          <a:blip r:embed="rId5">
            <a:alphaModFix/>
          </a:blip>
          <a:srcRect b="0" l="0" r="0" t="0"/>
          <a:stretch/>
        </p:blipFill>
        <p:spPr>
          <a:xfrm>
            <a:off x="5586095" y="1466190"/>
            <a:ext cx="3352165" cy="2734169"/>
          </a:xfrm>
          <a:prstGeom prst="rect">
            <a:avLst/>
          </a:prstGeom>
          <a:noFill/>
          <a:ln cap="flat" cmpd="sng" w="9525">
            <a:solidFill>
              <a:schemeClr val="dk2"/>
            </a:solidFill>
            <a:prstDash val="solid"/>
            <a:round/>
            <a:headEnd len="sm" w="sm" type="none"/>
            <a:tailEnd len="sm" w="sm" type="none"/>
          </a:ln>
        </p:spPr>
      </p:pic>
      <p:grpSp>
        <p:nvGrpSpPr>
          <p:cNvPr id="4877" name="Google Shape;4877;p45"/>
          <p:cNvGrpSpPr/>
          <p:nvPr/>
        </p:nvGrpSpPr>
        <p:grpSpPr>
          <a:xfrm rot="-8789648">
            <a:off x="6880181" y="-1775304"/>
            <a:ext cx="4339322" cy="2704998"/>
            <a:chOff x="1869557" y="2557941"/>
            <a:chExt cx="2518825" cy="1570157"/>
          </a:xfrm>
        </p:grpSpPr>
        <p:sp>
          <p:nvSpPr>
            <p:cNvPr id="4878" name="Google Shape;4878;p45"/>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79" name="Google Shape;4879;p45"/>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0" name="Google Shape;4880;p45"/>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1" name="Google Shape;4881;p45"/>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2" name="Google Shape;4882;p45"/>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83" name="Google Shape;4883;p45"/>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4" name="Google Shape;4884;p45"/>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5" name="Google Shape;4885;p45"/>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6" name="Google Shape;4886;p45"/>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7" name="Google Shape;4887;p45"/>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8" name="Google Shape;4888;p45"/>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89" name="Google Shape;4889;p45"/>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0" name="Google Shape;4890;p45"/>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1" name="Google Shape;4891;p45"/>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2" name="Google Shape;4892;p45"/>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3" name="Google Shape;4893;p45"/>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4" name="Google Shape;4894;p45"/>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5" name="Google Shape;4895;p45"/>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6" name="Google Shape;4896;p45"/>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97" name="Google Shape;4897;p45"/>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898" name="Google Shape;4898;p45"/>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899" name="Google Shape;4899;p45"/>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0" name="Google Shape;4900;p45"/>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01" name="Google Shape;4901;p45"/>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2" name="Google Shape;4902;p45"/>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03" name="Google Shape;4903;p45"/>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4" name="Google Shape;4904;p45"/>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5" name="Google Shape;4905;p45"/>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06" name="Google Shape;4906;p45"/>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7" name="Google Shape;4907;p45"/>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8" name="Google Shape;4908;p45"/>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09" name="Google Shape;4909;p45"/>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0" name="Google Shape;4910;p45"/>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1" name="Google Shape;4911;p45"/>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2" name="Google Shape;4912;p45"/>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3" name="Google Shape;4913;p45"/>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4" name="Google Shape;4914;p45"/>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5" name="Google Shape;4915;p45"/>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6" name="Google Shape;4916;p45"/>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7" name="Google Shape;4917;p45"/>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18" name="Google Shape;4918;p45"/>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19" name="Google Shape;4919;p45"/>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0" name="Google Shape;4920;p45"/>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1" name="Google Shape;4921;p45"/>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2" name="Google Shape;4922;p45"/>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3" name="Google Shape;4923;p45"/>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24" name="Google Shape;4924;p45"/>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5" name="Google Shape;4925;p45"/>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6" name="Google Shape;4926;p45"/>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7" name="Google Shape;4927;p45"/>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28" name="Google Shape;4928;p45"/>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29" name="Google Shape;4929;p45"/>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0" name="Google Shape;4930;p45"/>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31" name="Google Shape;4931;p45"/>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2" name="Google Shape;4932;p45"/>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3" name="Google Shape;4933;p45"/>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4" name="Google Shape;4934;p45"/>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5" name="Google Shape;4935;p45"/>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6" name="Google Shape;4936;p45"/>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4937" name="Google Shape;4937;p45"/>
          <p:cNvGrpSpPr/>
          <p:nvPr/>
        </p:nvGrpSpPr>
        <p:grpSpPr>
          <a:xfrm rot="-10020720">
            <a:off x="-323414" y="3060462"/>
            <a:ext cx="4339322" cy="2704998"/>
            <a:chOff x="1869557" y="2557941"/>
            <a:chExt cx="2518825" cy="1570157"/>
          </a:xfrm>
        </p:grpSpPr>
        <p:sp>
          <p:nvSpPr>
            <p:cNvPr id="4938" name="Google Shape;4938;p45"/>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39" name="Google Shape;4939;p45"/>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0" name="Google Shape;4940;p45"/>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1" name="Google Shape;4941;p45"/>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2" name="Google Shape;4942;p45"/>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43" name="Google Shape;4943;p45"/>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4" name="Google Shape;4944;p45"/>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5" name="Google Shape;4945;p45"/>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6" name="Google Shape;4946;p45"/>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7" name="Google Shape;4947;p45"/>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8" name="Google Shape;4948;p45"/>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49" name="Google Shape;4949;p45"/>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0" name="Google Shape;4950;p45"/>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1" name="Google Shape;4951;p45"/>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2" name="Google Shape;4952;p45"/>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3" name="Google Shape;4953;p45"/>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4" name="Google Shape;4954;p45"/>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5" name="Google Shape;4955;p45"/>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6" name="Google Shape;4956;p45"/>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57" name="Google Shape;4957;p45"/>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58" name="Google Shape;4958;p45"/>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59" name="Google Shape;4959;p45"/>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0" name="Google Shape;4960;p45"/>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61" name="Google Shape;4961;p45"/>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2" name="Google Shape;4962;p45"/>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63" name="Google Shape;4963;p45"/>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4" name="Google Shape;4964;p45"/>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5" name="Google Shape;4965;p45"/>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66" name="Google Shape;4966;p45"/>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7" name="Google Shape;4967;p45"/>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8" name="Google Shape;4968;p45"/>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69" name="Google Shape;4969;p45"/>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0" name="Google Shape;4970;p45"/>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1" name="Google Shape;4971;p45"/>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2" name="Google Shape;4972;p45"/>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3" name="Google Shape;4973;p45"/>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4" name="Google Shape;4974;p45"/>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5" name="Google Shape;4975;p45"/>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6" name="Google Shape;4976;p45"/>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7" name="Google Shape;4977;p45"/>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78" name="Google Shape;4978;p45"/>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79" name="Google Shape;4979;p45"/>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0" name="Google Shape;4980;p45"/>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1" name="Google Shape;4981;p45"/>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2" name="Google Shape;4982;p45"/>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3" name="Google Shape;4983;p45"/>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84" name="Google Shape;4984;p45"/>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5" name="Google Shape;4985;p45"/>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6" name="Google Shape;4986;p45"/>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7" name="Google Shape;4987;p45"/>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88" name="Google Shape;4988;p45"/>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89" name="Google Shape;4989;p45"/>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90" name="Google Shape;4990;p45"/>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4991" name="Google Shape;4991;p45"/>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92" name="Google Shape;4992;p45"/>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93" name="Google Shape;4993;p45"/>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94" name="Google Shape;4994;p45"/>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95" name="Google Shape;4995;p45"/>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4996" name="Google Shape;4996;p45"/>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cxnSp>
        <p:nvCxnSpPr>
          <p:cNvPr id="4997" name="Google Shape;4997;p45"/>
          <p:cNvCxnSpPr/>
          <p:nvPr/>
        </p:nvCxnSpPr>
        <p:spPr>
          <a:xfrm>
            <a:off x="5910038" y="2677169"/>
            <a:ext cx="30260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98" name="Google Shape;4998;p45"/>
          <p:cNvCxnSpPr/>
          <p:nvPr/>
        </p:nvCxnSpPr>
        <p:spPr>
          <a:xfrm rot="10800000">
            <a:off x="5910038" y="1466191"/>
            <a:ext cx="0" cy="1210978"/>
          </a:xfrm>
          <a:prstGeom prst="straightConnector1">
            <a:avLst/>
          </a:prstGeom>
          <a:noFill/>
          <a:ln cap="flat" cmpd="sng" w="9525">
            <a:solidFill>
              <a:schemeClr val="accent1"/>
            </a:solidFill>
            <a:prstDash val="solid"/>
            <a:miter lim="800000"/>
            <a:headEnd len="sm" w="sm" type="none"/>
            <a:tailEnd len="med" w="med" type="triangle"/>
          </a:ln>
        </p:spPr>
      </p:cxnSp>
      <p:sp>
        <p:nvSpPr>
          <p:cNvPr id="4999" name="Google Shape;4999;p45"/>
          <p:cNvSpPr txBox="1"/>
          <p:nvPr/>
        </p:nvSpPr>
        <p:spPr>
          <a:xfrm>
            <a:off x="5938680" y="1417904"/>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y</a:t>
            </a:r>
            <a:endParaRPr sz="800">
              <a:solidFill>
                <a:srgbClr val="000000"/>
              </a:solidFill>
              <a:latin typeface="Calibri"/>
              <a:ea typeface="Calibri"/>
              <a:cs typeface="Calibri"/>
              <a:sym typeface="Calibri"/>
            </a:endParaRPr>
          </a:p>
        </p:txBody>
      </p:sp>
      <p:sp>
        <p:nvSpPr>
          <p:cNvPr id="5000" name="Google Shape;5000;p45"/>
          <p:cNvSpPr txBox="1"/>
          <p:nvPr/>
        </p:nvSpPr>
        <p:spPr>
          <a:xfrm>
            <a:off x="8758491" y="2456233"/>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x</a:t>
            </a:r>
            <a:endParaRPr/>
          </a:p>
        </p:txBody>
      </p:sp>
      <p:sp>
        <p:nvSpPr>
          <p:cNvPr id="5001" name="Google Shape;5001;p45"/>
          <p:cNvSpPr txBox="1"/>
          <p:nvPr/>
        </p:nvSpPr>
        <p:spPr>
          <a:xfrm>
            <a:off x="5816907" y="2288162"/>
            <a:ext cx="162888" cy="123111"/>
          </a:xfrm>
          <a:prstGeom prst="rect">
            <a:avLst/>
          </a:prstGeom>
          <a:blipFill rotWithShape="1">
            <a:blip r:embed="rId6">
              <a:alphaModFix/>
            </a:blip>
            <a:stretch>
              <a:fillRect b="-28568" l="0" r="-66663" t="-4761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5002" name="Google Shape;5002;p45"/>
          <p:cNvSpPr txBox="1"/>
          <p:nvPr/>
        </p:nvSpPr>
        <p:spPr>
          <a:xfrm>
            <a:off x="6132195" y="2563673"/>
            <a:ext cx="162888" cy="123111"/>
          </a:xfrm>
          <a:prstGeom prst="rect">
            <a:avLst/>
          </a:prstGeom>
          <a:blipFill rotWithShape="1">
            <a:blip r:embed="rId7">
              <a:alphaModFix/>
            </a:blip>
            <a:stretch>
              <a:fillRect b="-24997" l="-3703" r="-62960" t="-549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5003" name="Google Shape;5003;p45"/>
          <p:cNvSpPr txBox="1"/>
          <p:nvPr/>
        </p:nvSpPr>
        <p:spPr>
          <a:xfrm>
            <a:off x="6899910" y="3132563"/>
            <a:ext cx="162888" cy="123111"/>
          </a:xfrm>
          <a:prstGeom prst="rect">
            <a:avLst/>
          </a:prstGeom>
          <a:blipFill rotWithShape="1">
            <a:blip r:embed="rId8">
              <a:alphaModFix/>
            </a:blip>
            <a:stretch>
              <a:fillRect b="-24997" l="0" r="-66663" t="-549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5004" name="Google Shape;5004;p45"/>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45</a:t>
            </a:r>
            <a:endParaRPr/>
          </a:p>
        </p:txBody>
      </p:sp>
      <p:sp>
        <p:nvSpPr>
          <p:cNvPr id="5005" name="Google Shape;5005;p45"/>
          <p:cNvSpPr txBox="1"/>
          <p:nvPr/>
        </p:nvSpPr>
        <p:spPr>
          <a:xfrm>
            <a:off x="6477000" y="4185378"/>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21</a:t>
            </a:r>
            <a:endParaRPr/>
          </a:p>
        </p:txBody>
      </p:sp>
      <p:cxnSp>
        <p:nvCxnSpPr>
          <p:cNvPr id="5006" name="Google Shape;5006;p45"/>
          <p:cNvCxnSpPr/>
          <p:nvPr/>
        </p:nvCxnSpPr>
        <p:spPr>
          <a:xfrm rot="10800000">
            <a:off x="8312689" y="2374597"/>
            <a:ext cx="0" cy="302572"/>
          </a:xfrm>
          <a:prstGeom prst="straightConnector1">
            <a:avLst/>
          </a:prstGeom>
          <a:noFill/>
          <a:ln cap="flat" cmpd="sng" w="9525">
            <a:solidFill>
              <a:schemeClr val="accent1"/>
            </a:solidFill>
            <a:prstDash val="solid"/>
            <a:miter lim="800000"/>
            <a:headEnd len="sm" w="sm" type="none"/>
            <a:tailEnd len="sm" w="sm" type="none"/>
          </a:ln>
        </p:spPr>
      </p:cxnSp>
      <p:cxnSp>
        <p:nvCxnSpPr>
          <p:cNvPr id="5007" name="Google Shape;5007;p45"/>
          <p:cNvCxnSpPr/>
          <p:nvPr/>
        </p:nvCxnSpPr>
        <p:spPr>
          <a:xfrm flipH="1" rot="10800000">
            <a:off x="8906700" y="2375535"/>
            <a:ext cx="733" cy="301634"/>
          </a:xfrm>
          <a:prstGeom prst="straightConnector1">
            <a:avLst/>
          </a:prstGeom>
          <a:noFill/>
          <a:ln cap="flat" cmpd="sng" w="9525">
            <a:solidFill>
              <a:schemeClr val="accent1"/>
            </a:solidFill>
            <a:prstDash val="solid"/>
            <a:miter lim="800000"/>
            <a:headEnd len="sm" w="sm" type="none"/>
            <a:tailEnd len="sm" w="sm" type="none"/>
          </a:ln>
        </p:spPr>
      </p:cxnSp>
      <p:cxnSp>
        <p:nvCxnSpPr>
          <p:cNvPr id="5008" name="Google Shape;5008;p45"/>
          <p:cNvCxnSpPr/>
          <p:nvPr/>
        </p:nvCxnSpPr>
        <p:spPr>
          <a:xfrm flipH="1" rot="10800000">
            <a:off x="8312689" y="2438400"/>
            <a:ext cx="594011" cy="1905"/>
          </a:xfrm>
          <a:prstGeom prst="straightConnector1">
            <a:avLst/>
          </a:prstGeom>
          <a:noFill/>
          <a:ln cap="flat" cmpd="sng" w="9525">
            <a:solidFill>
              <a:schemeClr val="accent1"/>
            </a:solidFill>
            <a:prstDash val="solid"/>
            <a:miter lim="800000"/>
            <a:headEnd len="sm" w="sm" type="none"/>
            <a:tailEnd len="sm" w="sm" type="none"/>
          </a:ln>
        </p:spPr>
      </p:cxnSp>
      <p:sp>
        <p:nvSpPr>
          <p:cNvPr id="5009" name="Google Shape;5009;p45"/>
          <p:cNvSpPr txBox="1"/>
          <p:nvPr/>
        </p:nvSpPr>
        <p:spPr>
          <a:xfrm>
            <a:off x="8460604" y="2263140"/>
            <a:ext cx="372711"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chemeClr val="dk2"/>
                </a:solidFill>
                <a:latin typeface="Calibri"/>
                <a:ea typeface="Calibri"/>
                <a:cs typeface="Calibri"/>
                <a:sym typeface="Calibri"/>
              </a:rPr>
              <a:t>1 м</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3" name="Shape 5013"/>
        <p:cNvGrpSpPr/>
        <p:nvPr/>
      </p:nvGrpSpPr>
      <p:grpSpPr>
        <a:xfrm>
          <a:off x="0" y="0"/>
          <a:ext cx="0" cy="0"/>
          <a:chOff x="0" y="0"/>
          <a:chExt cx="0" cy="0"/>
        </a:xfrm>
      </p:grpSpPr>
      <p:sp>
        <p:nvSpPr>
          <p:cNvPr id="5014" name="Google Shape;5014;p46"/>
          <p:cNvSpPr txBox="1"/>
          <p:nvPr/>
        </p:nvSpPr>
        <p:spPr>
          <a:xfrm>
            <a:off x="370893" y="608165"/>
            <a:ext cx="56680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1350">
                <a:solidFill>
                  <a:srgbClr val="000000"/>
                </a:solidFill>
                <a:latin typeface="Calibri"/>
                <a:ea typeface="Calibri"/>
                <a:cs typeface="Calibri"/>
                <a:sym typeface="Calibri"/>
              </a:rPr>
              <a:t>3.</a:t>
            </a:r>
            <a:endParaRPr b="1" sz="1350">
              <a:solidFill>
                <a:srgbClr val="000000"/>
              </a:solidFill>
              <a:latin typeface="Calibri"/>
              <a:ea typeface="Calibri"/>
              <a:cs typeface="Calibri"/>
              <a:sym typeface="Calibri"/>
            </a:endParaRPr>
          </a:p>
        </p:txBody>
      </p:sp>
      <p:sp>
        <p:nvSpPr>
          <p:cNvPr id="5015" name="Google Shape;5015;p46"/>
          <p:cNvSpPr txBox="1"/>
          <p:nvPr/>
        </p:nvSpPr>
        <p:spPr>
          <a:xfrm>
            <a:off x="549659" y="872870"/>
            <a:ext cx="7586761" cy="357200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5016" name="Google Shape;5016;p46"/>
          <p:cNvGrpSpPr/>
          <p:nvPr/>
        </p:nvGrpSpPr>
        <p:grpSpPr>
          <a:xfrm rot="-8529042">
            <a:off x="-1581244" y="3778048"/>
            <a:ext cx="3365942" cy="2446931"/>
            <a:chOff x="4388382" y="2566254"/>
            <a:chExt cx="2271478" cy="1564004"/>
          </a:xfrm>
        </p:grpSpPr>
        <p:sp>
          <p:nvSpPr>
            <p:cNvPr id="5017" name="Google Shape;5017;p4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18" name="Google Shape;5018;p4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19" name="Google Shape;5019;p4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20" name="Google Shape;5020;p4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21" name="Google Shape;5021;p4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22" name="Google Shape;5022;p4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23" name="Google Shape;5023;p4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24" name="Google Shape;5024;p4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25" name="Google Shape;5025;p4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26" name="Google Shape;5026;p4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27" name="Google Shape;5027;p4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28" name="Google Shape;5028;p4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29" name="Google Shape;5029;p4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0" name="Google Shape;5030;p4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1" name="Google Shape;5031;p4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2" name="Google Shape;5032;p4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3" name="Google Shape;5033;p4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4" name="Google Shape;5034;p4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5" name="Google Shape;5035;p4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6" name="Google Shape;5036;p4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7" name="Google Shape;5037;p4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8" name="Google Shape;5038;p4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39" name="Google Shape;5039;p4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40" name="Google Shape;5040;p4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1" name="Google Shape;5041;p4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2" name="Google Shape;5042;p4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3" name="Google Shape;5043;p4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4" name="Google Shape;5044;p4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45" name="Google Shape;5045;p4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6" name="Google Shape;5046;p4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7" name="Google Shape;5047;p4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8" name="Google Shape;5048;p4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49" name="Google Shape;5049;p4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0" name="Google Shape;5050;p4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1" name="Google Shape;5051;p4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52" name="Google Shape;5052;p4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3" name="Google Shape;5053;p4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4" name="Google Shape;5054;p4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5" name="Google Shape;5055;p4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6" name="Google Shape;5056;p4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7" name="Google Shape;5057;p4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8" name="Google Shape;5058;p4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59" name="Google Shape;5059;p4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60" name="Google Shape;5060;p4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61" name="Google Shape;5061;p4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62" name="Google Shape;5062;p4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63" name="Google Shape;5063;p4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64" name="Google Shape;5064;p4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65" name="Google Shape;5065;p4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66" name="Google Shape;5066;p4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67" name="Google Shape;5067;p4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68" name="Google Shape;5068;p4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69" name="Google Shape;5069;p4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70" name="Google Shape;5070;p4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71" name="Google Shape;5071;p4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5072" name="Google Shape;5072;p46"/>
          <p:cNvGrpSpPr/>
          <p:nvPr/>
        </p:nvGrpSpPr>
        <p:grpSpPr>
          <a:xfrm rot="-8775495">
            <a:off x="6823933" y="-1444253"/>
            <a:ext cx="3365942" cy="2446931"/>
            <a:chOff x="4388382" y="2566254"/>
            <a:chExt cx="2271478" cy="1564004"/>
          </a:xfrm>
        </p:grpSpPr>
        <p:sp>
          <p:nvSpPr>
            <p:cNvPr id="5073" name="Google Shape;5073;p4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74" name="Google Shape;5074;p4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75" name="Google Shape;5075;p4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76" name="Google Shape;5076;p4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77" name="Google Shape;5077;p4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78" name="Google Shape;5078;p4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79" name="Google Shape;5079;p4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0" name="Google Shape;5080;p4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1" name="Google Shape;5081;p4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2" name="Google Shape;5082;p4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83" name="Google Shape;5083;p4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84" name="Google Shape;5084;p4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85" name="Google Shape;5085;p4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6" name="Google Shape;5086;p4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7" name="Google Shape;5087;p4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8" name="Google Shape;5088;p4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89" name="Google Shape;5089;p4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0" name="Google Shape;5090;p4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1" name="Google Shape;5091;p4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2" name="Google Shape;5092;p4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3" name="Google Shape;5093;p4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4" name="Google Shape;5094;p4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5" name="Google Shape;5095;p4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096" name="Google Shape;5096;p4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7" name="Google Shape;5097;p4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8" name="Google Shape;5098;p4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099" name="Google Shape;5099;p4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0" name="Google Shape;5100;p4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01" name="Google Shape;5101;p4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2" name="Google Shape;5102;p4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3" name="Google Shape;5103;p4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4" name="Google Shape;5104;p4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5" name="Google Shape;5105;p4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6" name="Google Shape;5106;p4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7" name="Google Shape;5107;p4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08" name="Google Shape;5108;p4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09" name="Google Shape;5109;p4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0" name="Google Shape;5110;p4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1" name="Google Shape;5111;p4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2" name="Google Shape;5112;p4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3" name="Google Shape;5113;p4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4" name="Google Shape;5114;p4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5" name="Google Shape;5115;p4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16" name="Google Shape;5116;p4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17" name="Google Shape;5117;p4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18" name="Google Shape;5118;p4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19" name="Google Shape;5119;p4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0" name="Google Shape;5120;p4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1" name="Google Shape;5121;p4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2" name="Google Shape;5122;p4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3" name="Google Shape;5123;p4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4" name="Google Shape;5124;p4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25" name="Google Shape;5125;p4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6" name="Google Shape;5126;p4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27" name="Google Shape;5127;p4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5128" name="Google Shape;5128;p46"/>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46</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2" name="Shape 5132"/>
        <p:cNvGrpSpPr/>
        <p:nvPr/>
      </p:nvGrpSpPr>
      <p:grpSpPr>
        <a:xfrm>
          <a:off x="0" y="0"/>
          <a:ext cx="0" cy="0"/>
          <a:chOff x="0" y="0"/>
          <a:chExt cx="0" cy="0"/>
        </a:xfrm>
      </p:grpSpPr>
      <p:pic>
        <p:nvPicPr>
          <p:cNvPr id="5133" name="Google Shape;5133;p47"/>
          <p:cNvPicPr preferRelativeResize="0"/>
          <p:nvPr/>
        </p:nvPicPr>
        <p:blipFill rotWithShape="1">
          <a:blip r:embed="rId3">
            <a:alphaModFix/>
          </a:blip>
          <a:srcRect b="0" l="0" r="0" t="0"/>
          <a:stretch/>
        </p:blipFill>
        <p:spPr>
          <a:xfrm>
            <a:off x="2145112" y="0"/>
            <a:ext cx="4142506" cy="5143500"/>
          </a:xfrm>
          <a:prstGeom prst="rect">
            <a:avLst/>
          </a:prstGeom>
          <a:noFill/>
          <a:ln>
            <a:noFill/>
          </a:ln>
        </p:spPr>
      </p:pic>
      <p:grpSp>
        <p:nvGrpSpPr>
          <p:cNvPr id="5134" name="Google Shape;5134;p47"/>
          <p:cNvGrpSpPr/>
          <p:nvPr/>
        </p:nvGrpSpPr>
        <p:grpSpPr>
          <a:xfrm rot="-8319488">
            <a:off x="7121808" y="-500228"/>
            <a:ext cx="3176917" cy="1980391"/>
            <a:chOff x="1869557" y="2557941"/>
            <a:chExt cx="2518825" cy="1570157"/>
          </a:xfrm>
        </p:grpSpPr>
        <p:sp>
          <p:nvSpPr>
            <p:cNvPr id="5135" name="Google Shape;5135;p47"/>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36" name="Google Shape;5136;p47"/>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37" name="Google Shape;5137;p47"/>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38" name="Google Shape;5138;p47"/>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39" name="Google Shape;5139;p47"/>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40" name="Google Shape;5140;p47"/>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1" name="Google Shape;5141;p47"/>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2" name="Google Shape;5142;p47"/>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3" name="Google Shape;5143;p47"/>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4" name="Google Shape;5144;p47"/>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5" name="Google Shape;5145;p47"/>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6" name="Google Shape;5146;p47"/>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7" name="Google Shape;5147;p47"/>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8" name="Google Shape;5148;p47"/>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49" name="Google Shape;5149;p47"/>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0" name="Google Shape;5150;p47"/>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1" name="Google Shape;5151;p47"/>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2" name="Google Shape;5152;p47"/>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3" name="Google Shape;5153;p47"/>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54" name="Google Shape;5154;p47"/>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55" name="Google Shape;5155;p47"/>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6" name="Google Shape;5156;p47"/>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7" name="Google Shape;5157;p47"/>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58" name="Google Shape;5158;p47"/>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59" name="Google Shape;5159;p47"/>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60" name="Google Shape;5160;p47"/>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1" name="Google Shape;5161;p47"/>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2" name="Google Shape;5162;p47"/>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63" name="Google Shape;5163;p47"/>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4" name="Google Shape;5164;p47"/>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5" name="Google Shape;5165;p47"/>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6" name="Google Shape;5166;p47"/>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7" name="Google Shape;5167;p47"/>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8" name="Google Shape;5168;p47"/>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69" name="Google Shape;5169;p47"/>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0" name="Google Shape;5170;p47"/>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1" name="Google Shape;5171;p47"/>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2" name="Google Shape;5172;p47"/>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3" name="Google Shape;5173;p47"/>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4" name="Google Shape;5174;p47"/>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5" name="Google Shape;5175;p47"/>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76" name="Google Shape;5176;p47"/>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7" name="Google Shape;5177;p47"/>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8" name="Google Shape;5178;p47"/>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79" name="Google Shape;5179;p47"/>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0" name="Google Shape;5180;p47"/>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81" name="Google Shape;5181;p47"/>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2" name="Google Shape;5182;p47"/>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3" name="Google Shape;5183;p47"/>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4" name="Google Shape;5184;p47"/>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85" name="Google Shape;5185;p47"/>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6" name="Google Shape;5186;p47"/>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7" name="Google Shape;5187;p47"/>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188" name="Google Shape;5188;p47"/>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89" name="Google Shape;5189;p47"/>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0" name="Google Shape;5190;p47"/>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1" name="Google Shape;5191;p47"/>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2" name="Google Shape;5192;p47"/>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3" name="Google Shape;5193;p47"/>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5194" name="Google Shape;5194;p47"/>
          <p:cNvGrpSpPr/>
          <p:nvPr/>
        </p:nvGrpSpPr>
        <p:grpSpPr>
          <a:xfrm rot="-3332213">
            <a:off x="6653052" y="3169294"/>
            <a:ext cx="3176917" cy="1980391"/>
            <a:chOff x="1869557" y="2557941"/>
            <a:chExt cx="2518825" cy="1570157"/>
          </a:xfrm>
        </p:grpSpPr>
        <p:sp>
          <p:nvSpPr>
            <p:cNvPr id="5195" name="Google Shape;5195;p47"/>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6" name="Google Shape;5196;p47"/>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7" name="Google Shape;5197;p47"/>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8" name="Google Shape;5198;p47"/>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199" name="Google Shape;5199;p47"/>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00" name="Google Shape;5200;p47"/>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1" name="Google Shape;5201;p47"/>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2" name="Google Shape;5202;p47"/>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3" name="Google Shape;5203;p47"/>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4" name="Google Shape;5204;p47"/>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5" name="Google Shape;5205;p47"/>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6" name="Google Shape;5206;p47"/>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7" name="Google Shape;5207;p47"/>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8" name="Google Shape;5208;p47"/>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09" name="Google Shape;5209;p47"/>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0" name="Google Shape;5210;p47"/>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1" name="Google Shape;5211;p47"/>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2" name="Google Shape;5212;p47"/>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3" name="Google Shape;5213;p47"/>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14" name="Google Shape;5214;p47"/>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15" name="Google Shape;5215;p47"/>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6" name="Google Shape;5216;p47"/>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7" name="Google Shape;5217;p47"/>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18" name="Google Shape;5218;p47"/>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19" name="Google Shape;5219;p47"/>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20" name="Google Shape;5220;p47"/>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1" name="Google Shape;5221;p47"/>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2" name="Google Shape;5222;p47"/>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23" name="Google Shape;5223;p47"/>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4" name="Google Shape;5224;p47"/>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5" name="Google Shape;5225;p47"/>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6" name="Google Shape;5226;p47"/>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7" name="Google Shape;5227;p47"/>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8" name="Google Shape;5228;p47"/>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29" name="Google Shape;5229;p47"/>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0" name="Google Shape;5230;p47"/>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1" name="Google Shape;5231;p47"/>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2" name="Google Shape;5232;p47"/>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3" name="Google Shape;5233;p47"/>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4" name="Google Shape;5234;p47"/>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5" name="Google Shape;5235;p47"/>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36" name="Google Shape;5236;p47"/>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7" name="Google Shape;5237;p47"/>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8" name="Google Shape;5238;p47"/>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39" name="Google Shape;5239;p47"/>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0" name="Google Shape;5240;p47"/>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41" name="Google Shape;5241;p47"/>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2" name="Google Shape;5242;p47"/>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3" name="Google Shape;5243;p47"/>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4" name="Google Shape;5244;p47"/>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45" name="Google Shape;5245;p47"/>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6" name="Google Shape;5246;p47"/>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7" name="Google Shape;5247;p47"/>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48" name="Google Shape;5248;p47"/>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49" name="Google Shape;5249;p47"/>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50" name="Google Shape;5250;p47"/>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51" name="Google Shape;5251;p47"/>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52" name="Google Shape;5252;p47"/>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53" name="Google Shape;5253;p47"/>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cxnSp>
        <p:nvCxnSpPr>
          <p:cNvPr id="5254" name="Google Shape;5254;p47"/>
          <p:cNvCxnSpPr/>
          <p:nvPr/>
        </p:nvCxnSpPr>
        <p:spPr>
          <a:xfrm>
            <a:off x="3387090" y="873693"/>
            <a:ext cx="2867927" cy="0"/>
          </a:xfrm>
          <a:prstGeom prst="straightConnector1">
            <a:avLst/>
          </a:prstGeom>
          <a:noFill/>
          <a:ln cap="flat" cmpd="sng" w="9525">
            <a:solidFill>
              <a:schemeClr val="accent1"/>
            </a:solidFill>
            <a:prstDash val="solid"/>
            <a:miter lim="800000"/>
            <a:headEnd len="sm" w="sm" type="none"/>
            <a:tailEnd len="med" w="med" type="triangle"/>
          </a:ln>
        </p:spPr>
      </p:cxnSp>
      <p:sp>
        <p:nvSpPr>
          <p:cNvPr id="5255" name="Google Shape;5255;p47"/>
          <p:cNvSpPr txBox="1"/>
          <p:nvPr/>
        </p:nvSpPr>
        <p:spPr>
          <a:xfrm>
            <a:off x="6084116" y="639272"/>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x</a:t>
            </a:r>
            <a:endParaRPr/>
          </a:p>
        </p:txBody>
      </p:sp>
      <p:cxnSp>
        <p:nvCxnSpPr>
          <p:cNvPr id="5256" name="Google Shape;5256;p47"/>
          <p:cNvCxnSpPr/>
          <p:nvPr/>
        </p:nvCxnSpPr>
        <p:spPr>
          <a:xfrm rot="10800000">
            <a:off x="2545808" y="-23094"/>
            <a:ext cx="0" cy="89784"/>
          </a:xfrm>
          <a:prstGeom prst="straightConnector1">
            <a:avLst/>
          </a:prstGeom>
          <a:noFill/>
          <a:ln cap="flat" cmpd="sng" w="9525">
            <a:solidFill>
              <a:schemeClr val="accent1"/>
            </a:solidFill>
            <a:prstDash val="solid"/>
            <a:miter lim="800000"/>
            <a:headEnd len="sm" w="sm" type="none"/>
            <a:tailEnd len="med" w="med" type="triangle"/>
          </a:ln>
        </p:spPr>
      </p:cxnSp>
      <p:sp>
        <p:nvSpPr>
          <p:cNvPr id="5257" name="Google Shape;5257;p47"/>
          <p:cNvSpPr txBox="1"/>
          <p:nvPr/>
        </p:nvSpPr>
        <p:spPr>
          <a:xfrm>
            <a:off x="2574450" y="-71381"/>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y</a:t>
            </a:r>
            <a:endParaRPr sz="800">
              <a:solidFill>
                <a:srgbClr val="000000"/>
              </a:solidFill>
              <a:latin typeface="Calibri"/>
              <a:ea typeface="Calibri"/>
              <a:cs typeface="Calibri"/>
              <a:sym typeface="Calibri"/>
            </a:endParaRPr>
          </a:p>
        </p:txBody>
      </p:sp>
      <p:sp>
        <p:nvSpPr>
          <p:cNvPr id="5258" name="Google Shape;5258;p47"/>
          <p:cNvSpPr txBox="1"/>
          <p:nvPr/>
        </p:nvSpPr>
        <p:spPr>
          <a:xfrm>
            <a:off x="871786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47</a:t>
            </a:r>
            <a:endParaRPr/>
          </a:p>
        </p:txBody>
      </p:sp>
      <p:sp>
        <p:nvSpPr>
          <p:cNvPr id="5259" name="Google Shape;5259;p47"/>
          <p:cNvSpPr txBox="1"/>
          <p:nvPr/>
        </p:nvSpPr>
        <p:spPr>
          <a:xfrm>
            <a:off x="4255043" y="4829936"/>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48"/>
          <p:cNvSpPr txBox="1"/>
          <p:nvPr/>
        </p:nvSpPr>
        <p:spPr>
          <a:xfrm>
            <a:off x="1477175" y="723944"/>
            <a:ext cx="5908082" cy="4245714"/>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5265" name="Google Shape;5265;p48"/>
          <p:cNvGrpSpPr/>
          <p:nvPr/>
        </p:nvGrpSpPr>
        <p:grpSpPr>
          <a:xfrm rot="9639432">
            <a:off x="5796698" y="4163611"/>
            <a:ext cx="4358744" cy="2807638"/>
            <a:chOff x="1869557" y="2557941"/>
            <a:chExt cx="2518825" cy="1570157"/>
          </a:xfrm>
        </p:grpSpPr>
        <p:sp>
          <p:nvSpPr>
            <p:cNvPr id="5266" name="Google Shape;5266;p48"/>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67" name="Google Shape;5267;p48"/>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68" name="Google Shape;5268;p48"/>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69" name="Google Shape;5269;p48"/>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0" name="Google Shape;5270;p48"/>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71" name="Google Shape;5271;p48"/>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2" name="Google Shape;5272;p48"/>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3" name="Google Shape;5273;p48"/>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4" name="Google Shape;5274;p48"/>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5" name="Google Shape;5275;p48"/>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6" name="Google Shape;5276;p48"/>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7" name="Google Shape;5277;p48"/>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8" name="Google Shape;5278;p48"/>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79" name="Google Shape;5279;p48"/>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0" name="Google Shape;5280;p48"/>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1" name="Google Shape;5281;p48"/>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2" name="Google Shape;5282;p48"/>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3" name="Google Shape;5283;p48"/>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4" name="Google Shape;5284;p48"/>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85" name="Google Shape;5285;p48"/>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86" name="Google Shape;5286;p48"/>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7" name="Google Shape;5287;p48"/>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88" name="Google Shape;5288;p48"/>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89" name="Google Shape;5289;p48"/>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0" name="Google Shape;5290;p48"/>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91" name="Google Shape;5291;p48"/>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2" name="Google Shape;5292;p48"/>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3" name="Google Shape;5293;p48"/>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294" name="Google Shape;5294;p48"/>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5" name="Google Shape;5295;p48"/>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6" name="Google Shape;5296;p48"/>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7" name="Google Shape;5297;p48"/>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8" name="Google Shape;5298;p48"/>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299" name="Google Shape;5299;p48"/>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0" name="Google Shape;5300;p48"/>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1" name="Google Shape;5301;p48"/>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2" name="Google Shape;5302;p48"/>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3" name="Google Shape;5303;p48"/>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4" name="Google Shape;5304;p48"/>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5" name="Google Shape;5305;p48"/>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6" name="Google Shape;5306;p48"/>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07" name="Google Shape;5307;p48"/>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8" name="Google Shape;5308;p48"/>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09" name="Google Shape;5309;p48"/>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0" name="Google Shape;5310;p48"/>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1" name="Google Shape;5311;p48"/>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12" name="Google Shape;5312;p48"/>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3" name="Google Shape;5313;p48"/>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4" name="Google Shape;5314;p48"/>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5" name="Google Shape;5315;p48"/>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16" name="Google Shape;5316;p48"/>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7" name="Google Shape;5317;p48"/>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18" name="Google Shape;5318;p48"/>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19" name="Google Shape;5319;p48"/>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0" name="Google Shape;5320;p48"/>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1" name="Google Shape;5321;p48"/>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2" name="Google Shape;5322;p48"/>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3" name="Google Shape;5323;p48"/>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4" name="Google Shape;5324;p48"/>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5325" name="Google Shape;5325;p48"/>
          <p:cNvGrpSpPr/>
          <p:nvPr/>
        </p:nvGrpSpPr>
        <p:grpSpPr>
          <a:xfrm rot="9639432">
            <a:off x="-1260354" y="-1588630"/>
            <a:ext cx="4339322" cy="2704998"/>
            <a:chOff x="1869557" y="2557941"/>
            <a:chExt cx="2518825" cy="1570157"/>
          </a:xfrm>
        </p:grpSpPr>
        <p:sp>
          <p:nvSpPr>
            <p:cNvPr id="5326" name="Google Shape;5326;p48"/>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7" name="Google Shape;5327;p48"/>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8" name="Google Shape;5328;p48"/>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29" name="Google Shape;5329;p48"/>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0" name="Google Shape;5330;p48"/>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31" name="Google Shape;5331;p48"/>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2" name="Google Shape;5332;p48"/>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3" name="Google Shape;5333;p48"/>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4" name="Google Shape;5334;p48"/>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5" name="Google Shape;5335;p48"/>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6" name="Google Shape;5336;p48"/>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7" name="Google Shape;5337;p48"/>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8" name="Google Shape;5338;p48"/>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39" name="Google Shape;5339;p48"/>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0" name="Google Shape;5340;p48"/>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1" name="Google Shape;5341;p48"/>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2" name="Google Shape;5342;p48"/>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3" name="Google Shape;5343;p48"/>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4" name="Google Shape;5344;p48"/>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45" name="Google Shape;5345;p48"/>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46" name="Google Shape;5346;p48"/>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7" name="Google Shape;5347;p48"/>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48" name="Google Shape;5348;p48"/>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49" name="Google Shape;5349;p48"/>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0" name="Google Shape;5350;p48"/>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51" name="Google Shape;5351;p48"/>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2" name="Google Shape;5352;p48"/>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3" name="Google Shape;5353;p48"/>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54" name="Google Shape;5354;p48"/>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5" name="Google Shape;5355;p48"/>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6" name="Google Shape;5356;p48"/>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7" name="Google Shape;5357;p48"/>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8" name="Google Shape;5358;p48"/>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59" name="Google Shape;5359;p48"/>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0" name="Google Shape;5360;p48"/>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1" name="Google Shape;5361;p48"/>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2" name="Google Shape;5362;p48"/>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3" name="Google Shape;5363;p48"/>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4" name="Google Shape;5364;p48"/>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5" name="Google Shape;5365;p48"/>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6" name="Google Shape;5366;p48"/>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67" name="Google Shape;5367;p48"/>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8" name="Google Shape;5368;p48"/>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69" name="Google Shape;5369;p48"/>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0" name="Google Shape;5370;p48"/>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1" name="Google Shape;5371;p48"/>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72" name="Google Shape;5372;p48"/>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3" name="Google Shape;5373;p48"/>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4" name="Google Shape;5374;p48"/>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5" name="Google Shape;5375;p48"/>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76" name="Google Shape;5376;p48"/>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7" name="Google Shape;5377;p48"/>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78" name="Google Shape;5378;p48"/>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79" name="Google Shape;5379;p48"/>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80" name="Google Shape;5380;p48"/>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81" name="Google Shape;5381;p48"/>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82" name="Google Shape;5382;p48"/>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83" name="Google Shape;5383;p48"/>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84" name="Google Shape;5384;p48"/>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5385" name="Google Shape;5385;p48"/>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48</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9" name="Shape 5389"/>
        <p:cNvGrpSpPr/>
        <p:nvPr/>
      </p:nvGrpSpPr>
      <p:grpSpPr>
        <a:xfrm>
          <a:off x="0" y="0"/>
          <a:ext cx="0" cy="0"/>
          <a:chOff x="0" y="0"/>
          <a:chExt cx="0" cy="0"/>
        </a:xfrm>
      </p:grpSpPr>
      <p:pic>
        <p:nvPicPr>
          <p:cNvPr id="5390" name="Google Shape;5390;p49"/>
          <p:cNvPicPr preferRelativeResize="0"/>
          <p:nvPr/>
        </p:nvPicPr>
        <p:blipFill rotWithShape="1">
          <a:blip r:embed="rId3">
            <a:alphaModFix/>
          </a:blip>
          <a:srcRect b="0" l="0" r="0" t="0"/>
          <a:stretch/>
        </p:blipFill>
        <p:spPr>
          <a:xfrm>
            <a:off x="1784856" y="0"/>
            <a:ext cx="5574288" cy="5143500"/>
          </a:xfrm>
          <a:prstGeom prst="rect">
            <a:avLst/>
          </a:prstGeom>
          <a:noFill/>
          <a:ln>
            <a:noFill/>
          </a:ln>
        </p:spPr>
      </p:pic>
      <p:grpSp>
        <p:nvGrpSpPr>
          <p:cNvPr id="5391" name="Google Shape;5391;p49"/>
          <p:cNvGrpSpPr/>
          <p:nvPr/>
        </p:nvGrpSpPr>
        <p:grpSpPr>
          <a:xfrm rot="-2721301">
            <a:off x="-1741262" y="-788649"/>
            <a:ext cx="3326038" cy="2290111"/>
            <a:chOff x="4388382" y="2566254"/>
            <a:chExt cx="2271478" cy="1564004"/>
          </a:xfrm>
        </p:grpSpPr>
        <p:sp>
          <p:nvSpPr>
            <p:cNvPr id="5392" name="Google Shape;5392;p4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93" name="Google Shape;5393;p4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94" name="Google Shape;5394;p4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95" name="Google Shape;5395;p4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96" name="Google Shape;5396;p4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97" name="Google Shape;5397;p4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398" name="Google Shape;5398;p4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399" name="Google Shape;5399;p4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0" name="Google Shape;5400;p4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1" name="Google Shape;5401;p4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02" name="Google Shape;5402;p4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03" name="Google Shape;5403;p4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04" name="Google Shape;5404;p4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5" name="Google Shape;5405;p4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6" name="Google Shape;5406;p4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7" name="Google Shape;5407;p4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8" name="Google Shape;5408;p4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09" name="Google Shape;5409;p4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0" name="Google Shape;5410;p4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1" name="Google Shape;5411;p4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2" name="Google Shape;5412;p4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3" name="Google Shape;5413;p4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4" name="Google Shape;5414;p4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15" name="Google Shape;5415;p4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6" name="Google Shape;5416;p4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7" name="Google Shape;5417;p4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8" name="Google Shape;5418;p4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19" name="Google Shape;5419;p4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20" name="Google Shape;5420;p4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1" name="Google Shape;5421;p4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2" name="Google Shape;5422;p4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3" name="Google Shape;5423;p4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4" name="Google Shape;5424;p4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5" name="Google Shape;5425;p4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6" name="Google Shape;5426;p4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27" name="Google Shape;5427;p4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8" name="Google Shape;5428;p4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29" name="Google Shape;5429;p4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30" name="Google Shape;5430;p4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31" name="Google Shape;5431;p4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32" name="Google Shape;5432;p4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33" name="Google Shape;5433;p4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34" name="Google Shape;5434;p4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35" name="Google Shape;5435;p4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36" name="Google Shape;5436;p4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37" name="Google Shape;5437;p4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38" name="Google Shape;5438;p4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39" name="Google Shape;5439;p4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40" name="Google Shape;5440;p4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41" name="Google Shape;5441;p4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42" name="Google Shape;5442;p4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43" name="Google Shape;5443;p4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444" name="Google Shape;5444;p4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45" name="Google Shape;5445;p4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446" name="Google Shape;5446;p4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5447" name="Google Shape;5447;p49"/>
          <p:cNvSpPr/>
          <p:nvPr/>
        </p:nvSpPr>
        <p:spPr>
          <a:xfrm>
            <a:off x="2358736" y="4281055"/>
            <a:ext cx="446809" cy="28397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cxnSp>
        <p:nvCxnSpPr>
          <p:cNvPr id="5448" name="Google Shape;5448;p49"/>
          <p:cNvCxnSpPr/>
          <p:nvPr/>
        </p:nvCxnSpPr>
        <p:spPr>
          <a:xfrm rot="10800000">
            <a:off x="5208998" y="55652"/>
            <a:ext cx="0" cy="3769588"/>
          </a:xfrm>
          <a:prstGeom prst="straightConnector1">
            <a:avLst/>
          </a:prstGeom>
          <a:noFill/>
          <a:ln cap="flat" cmpd="sng" w="9525">
            <a:solidFill>
              <a:schemeClr val="accent1"/>
            </a:solidFill>
            <a:prstDash val="solid"/>
            <a:miter lim="800000"/>
            <a:headEnd len="sm" w="sm" type="none"/>
            <a:tailEnd len="med" w="med" type="triangle"/>
          </a:ln>
        </p:spPr>
      </p:cxnSp>
      <p:sp>
        <p:nvSpPr>
          <p:cNvPr id="5449" name="Google Shape;5449;p49"/>
          <p:cNvSpPr txBox="1"/>
          <p:nvPr/>
        </p:nvSpPr>
        <p:spPr>
          <a:xfrm>
            <a:off x="5237640" y="7364"/>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y</a:t>
            </a:r>
            <a:endParaRPr sz="800">
              <a:solidFill>
                <a:srgbClr val="000000"/>
              </a:solidFill>
              <a:latin typeface="Calibri"/>
              <a:ea typeface="Calibri"/>
              <a:cs typeface="Calibri"/>
              <a:sym typeface="Calibri"/>
            </a:endParaRPr>
          </a:p>
        </p:txBody>
      </p:sp>
      <p:cxnSp>
        <p:nvCxnSpPr>
          <p:cNvPr id="5450" name="Google Shape;5450;p49"/>
          <p:cNvCxnSpPr/>
          <p:nvPr/>
        </p:nvCxnSpPr>
        <p:spPr>
          <a:xfrm>
            <a:off x="5477727" y="4112193"/>
            <a:ext cx="1909863" cy="0"/>
          </a:xfrm>
          <a:prstGeom prst="straightConnector1">
            <a:avLst/>
          </a:prstGeom>
          <a:noFill/>
          <a:ln cap="flat" cmpd="sng" w="9525">
            <a:solidFill>
              <a:schemeClr val="accent1"/>
            </a:solidFill>
            <a:prstDash val="solid"/>
            <a:miter lim="800000"/>
            <a:headEnd len="sm" w="sm" type="none"/>
            <a:tailEnd len="med" w="med" type="triangle"/>
          </a:ln>
        </p:spPr>
      </p:cxnSp>
      <p:sp>
        <p:nvSpPr>
          <p:cNvPr id="5451" name="Google Shape;5451;p49"/>
          <p:cNvSpPr txBox="1"/>
          <p:nvPr/>
        </p:nvSpPr>
        <p:spPr>
          <a:xfrm>
            <a:off x="7204558" y="3927302"/>
            <a:ext cx="11239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800">
                <a:solidFill>
                  <a:srgbClr val="000000"/>
                </a:solidFill>
                <a:latin typeface="Calibri"/>
                <a:ea typeface="Calibri"/>
                <a:cs typeface="Calibri"/>
                <a:sym typeface="Calibri"/>
              </a:rPr>
              <a:t>x</a:t>
            </a:r>
            <a:endParaRPr/>
          </a:p>
        </p:txBody>
      </p:sp>
      <p:sp>
        <p:nvSpPr>
          <p:cNvPr id="5452" name="Google Shape;5452;p49"/>
          <p:cNvSpPr txBox="1"/>
          <p:nvPr/>
        </p:nvSpPr>
        <p:spPr>
          <a:xfrm>
            <a:off x="8711513" y="4651874"/>
            <a:ext cx="410772"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49</a:t>
            </a:r>
            <a:endParaRPr/>
          </a:p>
        </p:txBody>
      </p:sp>
      <p:sp>
        <p:nvSpPr>
          <p:cNvPr id="5453" name="Google Shape;5453;p49"/>
          <p:cNvSpPr txBox="1"/>
          <p:nvPr/>
        </p:nvSpPr>
        <p:spPr>
          <a:xfrm>
            <a:off x="1460500" y="4843418"/>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
          <p:cNvSpPr txBox="1"/>
          <p:nvPr/>
        </p:nvSpPr>
        <p:spPr>
          <a:xfrm>
            <a:off x="3256377" y="125885"/>
            <a:ext cx="457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3200">
                <a:solidFill>
                  <a:srgbClr val="C4604C"/>
                </a:solidFill>
                <a:latin typeface="Montserrat"/>
                <a:ea typeface="Montserrat"/>
                <a:cs typeface="Montserrat"/>
                <a:sym typeface="Montserrat"/>
              </a:rPr>
              <a:t>Годограф вектора</a:t>
            </a:r>
            <a:endParaRPr/>
          </a:p>
        </p:txBody>
      </p:sp>
      <p:grpSp>
        <p:nvGrpSpPr>
          <p:cNvPr id="1065" name="Google Shape;1065;p5"/>
          <p:cNvGrpSpPr/>
          <p:nvPr/>
        </p:nvGrpSpPr>
        <p:grpSpPr>
          <a:xfrm>
            <a:off x="4866456" y="878954"/>
            <a:ext cx="3831737" cy="3824024"/>
            <a:chOff x="4838747" y="996697"/>
            <a:chExt cx="3831737" cy="3824024"/>
          </a:xfrm>
        </p:grpSpPr>
        <p:sp>
          <p:nvSpPr>
            <p:cNvPr id="1066" name="Google Shape;1066;p5"/>
            <p:cNvSpPr txBox="1"/>
            <p:nvPr/>
          </p:nvSpPr>
          <p:spPr>
            <a:xfrm>
              <a:off x="5690874" y="3419383"/>
              <a:ext cx="2237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chemeClr val="accent1"/>
                  </a:solidFill>
                  <a:latin typeface="Montserrat"/>
                  <a:ea typeface="Montserrat"/>
                  <a:cs typeface="Montserrat"/>
                  <a:sym typeface="Montserrat"/>
                </a:rPr>
                <a:t>O</a:t>
              </a:r>
              <a:endParaRPr b="1" sz="2000">
                <a:solidFill>
                  <a:schemeClr val="accent1"/>
                </a:solidFill>
                <a:latin typeface="Montserrat"/>
                <a:ea typeface="Montserrat"/>
                <a:cs typeface="Montserrat"/>
                <a:sym typeface="Montserrat"/>
              </a:endParaRPr>
            </a:p>
          </p:txBody>
        </p:sp>
        <p:grpSp>
          <p:nvGrpSpPr>
            <p:cNvPr id="1067" name="Google Shape;1067;p5"/>
            <p:cNvGrpSpPr/>
            <p:nvPr/>
          </p:nvGrpSpPr>
          <p:grpSpPr>
            <a:xfrm>
              <a:off x="4838747" y="996697"/>
              <a:ext cx="3831737" cy="3824024"/>
              <a:chOff x="4789649" y="1025297"/>
              <a:chExt cx="3831737" cy="3824024"/>
            </a:xfrm>
          </p:grpSpPr>
          <p:grpSp>
            <p:nvGrpSpPr>
              <p:cNvPr id="1068" name="Google Shape;1068;p5"/>
              <p:cNvGrpSpPr/>
              <p:nvPr/>
            </p:nvGrpSpPr>
            <p:grpSpPr>
              <a:xfrm>
                <a:off x="4789649" y="1025297"/>
                <a:ext cx="3831737" cy="3824024"/>
                <a:chOff x="3971964" y="973354"/>
                <a:chExt cx="3831737" cy="3824024"/>
              </a:xfrm>
            </p:grpSpPr>
            <p:sp>
              <p:nvSpPr>
                <p:cNvPr id="1069" name="Google Shape;1069;p5"/>
                <p:cNvSpPr/>
                <p:nvPr/>
              </p:nvSpPr>
              <p:spPr>
                <a:xfrm rot="-5400000">
                  <a:off x="4341463" y="1377945"/>
                  <a:ext cx="3250465" cy="3126737"/>
                </a:xfrm>
                <a:custGeom>
                  <a:rect b="b" l="l" r="r" t="t"/>
                  <a:pathLst>
                    <a:path extrusionOk="0" h="2460914" w="2558295">
                      <a:moveTo>
                        <a:pt x="2558295" y="609998"/>
                      </a:moveTo>
                      <a:lnTo>
                        <a:pt x="2509159" y="659134"/>
                      </a:lnTo>
                      <a:lnTo>
                        <a:pt x="2509159" y="634566"/>
                      </a:lnTo>
                      <a:lnTo>
                        <a:pt x="729003" y="634566"/>
                      </a:lnTo>
                      <a:lnTo>
                        <a:pt x="729003" y="2411778"/>
                      </a:lnTo>
                      <a:lnTo>
                        <a:pt x="753571" y="2411778"/>
                      </a:lnTo>
                      <a:lnTo>
                        <a:pt x="704434" y="2460914"/>
                      </a:lnTo>
                      <a:lnTo>
                        <a:pt x="655297" y="2411778"/>
                      </a:lnTo>
                      <a:lnTo>
                        <a:pt x="679865" y="2411778"/>
                      </a:lnTo>
                      <a:lnTo>
                        <a:pt x="679865" y="618145"/>
                      </a:lnTo>
                      <a:lnTo>
                        <a:pt x="21168" y="55428"/>
                      </a:lnTo>
                      <a:lnTo>
                        <a:pt x="5384" y="73904"/>
                      </a:lnTo>
                      <a:lnTo>
                        <a:pt x="0" y="5384"/>
                      </a:lnTo>
                      <a:lnTo>
                        <a:pt x="68520" y="0"/>
                      </a:lnTo>
                      <a:lnTo>
                        <a:pt x="52736" y="18476"/>
                      </a:lnTo>
                      <a:lnTo>
                        <a:pt x="715445" y="584620"/>
                      </a:lnTo>
                      <a:lnTo>
                        <a:pt x="729003" y="584620"/>
                      </a:lnTo>
                      <a:lnTo>
                        <a:pt x="729003" y="585429"/>
                      </a:lnTo>
                      <a:lnTo>
                        <a:pt x="2509159" y="585429"/>
                      </a:lnTo>
                      <a:lnTo>
                        <a:pt x="2509159" y="560861"/>
                      </a:lnTo>
                      <a:close/>
                    </a:path>
                  </a:pathLst>
                </a:cu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cxnSp>
              <p:nvCxnSpPr>
                <p:cNvPr id="1070" name="Google Shape;1070;p5"/>
                <p:cNvCxnSpPr/>
                <p:nvPr/>
              </p:nvCxnSpPr>
              <p:spPr>
                <a:xfrm flipH="1" rot="10800000">
                  <a:off x="5184257" y="2331407"/>
                  <a:ext cx="782438" cy="1334551"/>
                </a:xfrm>
                <a:prstGeom prst="straightConnector1">
                  <a:avLst/>
                </a:prstGeom>
                <a:noFill/>
                <a:ln cap="flat" cmpd="sng" w="9525">
                  <a:solidFill>
                    <a:schemeClr val="accent1"/>
                  </a:solidFill>
                  <a:prstDash val="solid"/>
                  <a:miter lim="800000"/>
                  <a:headEnd len="sm" w="sm" type="none"/>
                  <a:tailEnd len="med" w="med" type="triangle"/>
                </a:ln>
              </p:spPr>
            </p:cxnSp>
            <p:cxnSp>
              <p:nvCxnSpPr>
                <p:cNvPr id="1071" name="Google Shape;1071;p5"/>
                <p:cNvCxnSpPr/>
                <p:nvPr/>
              </p:nvCxnSpPr>
              <p:spPr>
                <a:xfrm flipH="1" rot="10800000">
                  <a:off x="5218459" y="2388093"/>
                  <a:ext cx="1004788" cy="1243334"/>
                </a:xfrm>
                <a:prstGeom prst="straightConnector1">
                  <a:avLst/>
                </a:prstGeom>
                <a:noFill/>
                <a:ln cap="flat" cmpd="sng" w="9525">
                  <a:solidFill>
                    <a:schemeClr val="accent1"/>
                  </a:solidFill>
                  <a:prstDash val="solid"/>
                  <a:miter lim="800000"/>
                  <a:headEnd len="sm" w="sm" type="none"/>
                  <a:tailEnd len="med" w="med" type="triangle"/>
                </a:ln>
              </p:spPr>
            </p:cxnSp>
            <p:cxnSp>
              <p:nvCxnSpPr>
                <p:cNvPr id="1072" name="Google Shape;1072;p5"/>
                <p:cNvCxnSpPr/>
                <p:nvPr/>
              </p:nvCxnSpPr>
              <p:spPr>
                <a:xfrm flipH="1" rot="10800000">
                  <a:off x="5236215" y="2545116"/>
                  <a:ext cx="1426453" cy="1068555"/>
                </a:xfrm>
                <a:prstGeom prst="straightConnector1">
                  <a:avLst/>
                </a:prstGeom>
                <a:noFill/>
                <a:ln cap="flat" cmpd="sng" w="9525">
                  <a:solidFill>
                    <a:schemeClr val="accent1"/>
                  </a:solidFill>
                  <a:prstDash val="solid"/>
                  <a:miter lim="800000"/>
                  <a:headEnd len="sm" w="sm" type="none"/>
                  <a:tailEnd len="med" w="med" type="triangle"/>
                </a:ln>
              </p:spPr>
            </p:cxnSp>
            <p:cxnSp>
              <p:nvCxnSpPr>
                <p:cNvPr id="1073" name="Google Shape;1073;p5"/>
                <p:cNvCxnSpPr>
                  <a:stCxn id="1069" idx="3"/>
                </p:cNvCxnSpPr>
                <p:nvPr/>
              </p:nvCxnSpPr>
              <p:spPr>
                <a:xfrm flipH="1" rot="10800000">
                  <a:off x="5209581" y="3018705"/>
                  <a:ext cx="1578900" cy="621600"/>
                </a:xfrm>
                <a:prstGeom prst="straightConnector1">
                  <a:avLst/>
                </a:prstGeom>
                <a:noFill/>
                <a:ln cap="flat" cmpd="sng" w="9525">
                  <a:solidFill>
                    <a:schemeClr val="accent1"/>
                  </a:solidFill>
                  <a:prstDash val="solid"/>
                  <a:miter lim="800000"/>
                  <a:headEnd len="sm" w="sm" type="none"/>
                  <a:tailEnd len="med" w="med" type="triangle"/>
                </a:ln>
              </p:spPr>
            </p:cxnSp>
            <p:sp>
              <p:nvSpPr>
                <p:cNvPr id="1074" name="Google Shape;1074;p5"/>
                <p:cNvSpPr/>
                <p:nvPr/>
              </p:nvSpPr>
              <p:spPr>
                <a:xfrm>
                  <a:off x="5388746" y="2213008"/>
                  <a:ext cx="1452566" cy="1571348"/>
                </a:xfrm>
                <a:custGeom>
                  <a:rect b="b" l="l" r="r" t="t"/>
                  <a:pathLst>
                    <a:path extrusionOk="0" h="1571348" w="1452566">
                      <a:moveTo>
                        <a:pt x="0" y="0"/>
                      </a:moveTo>
                      <a:cubicBezTo>
                        <a:pt x="213803" y="41429"/>
                        <a:pt x="427607" y="82859"/>
                        <a:pt x="603681" y="124288"/>
                      </a:cubicBezTo>
                      <a:cubicBezTo>
                        <a:pt x="779755" y="165717"/>
                        <a:pt x="915879" y="186431"/>
                        <a:pt x="1056442" y="248575"/>
                      </a:cubicBezTo>
                      <a:cubicBezTo>
                        <a:pt x="1197005" y="310719"/>
                        <a:pt x="1410070" y="352148"/>
                        <a:pt x="1447060" y="497150"/>
                      </a:cubicBezTo>
                      <a:cubicBezTo>
                        <a:pt x="1484050" y="642152"/>
                        <a:pt x="1324252" y="939554"/>
                        <a:pt x="1278384" y="1118587"/>
                      </a:cubicBezTo>
                      <a:cubicBezTo>
                        <a:pt x="1232516" y="1297620"/>
                        <a:pt x="1199965" y="1492929"/>
                        <a:pt x="1171852" y="1571348"/>
                      </a:cubicBezTo>
                    </a:path>
                  </a:pathLst>
                </a:custGeom>
                <a:no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75" name="Google Shape;1075;p5"/>
                <p:cNvSpPr/>
                <p:nvPr/>
              </p:nvSpPr>
              <p:spPr>
                <a:xfrm rot="5400000">
                  <a:off x="4744435" y="3020196"/>
                  <a:ext cx="1140035" cy="1049606"/>
                </a:xfrm>
                <a:custGeom>
                  <a:rect b="b" l="l" r="r" t="t"/>
                  <a:pathLst>
                    <a:path extrusionOk="0" h="1049606" w="1140035">
                      <a:moveTo>
                        <a:pt x="0" y="660612"/>
                      </a:moveTo>
                      <a:lnTo>
                        <a:pt x="84337" y="576276"/>
                      </a:lnTo>
                      <a:lnTo>
                        <a:pt x="84337" y="618444"/>
                      </a:lnTo>
                      <a:lnTo>
                        <a:pt x="652132" y="618444"/>
                      </a:lnTo>
                      <a:lnTo>
                        <a:pt x="652132" y="84337"/>
                      </a:lnTo>
                      <a:lnTo>
                        <a:pt x="609964" y="84337"/>
                      </a:lnTo>
                      <a:lnTo>
                        <a:pt x="694301" y="0"/>
                      </a:lnTo>
                      <a:lnTo>
                        <a:pt x="778637" y="84337"/>
                      </a:lnTo>
                      <a:lnTo>
                        <a:pt x="736469" y="84337"/>
                      </a:lnTo>
                      <a:lnTo>
                        <a:pt x="736469" y="655834"/>
                      </a:lnTo>
                      <a:lnTo>
                        <a:pt x="1101065" y="951325"/>
                      </a:lnTo>
                      <a:lnTo>
                        <a:pt x="1127616" y="918565"/>
                      </a:lnTo>
                      <a:lnTo>
                        <a:pt x="1140035" y="1037188"/>
                      </a:lnTo>
                      <a:lnTo>
                        <a:pt x="1021413" y="1049606"/>
                      </a:lnTo>
                      <a:lnTo>
                        <a:pt x="1047964" y="1016846"/>
                      </a:lnTo>
                      <a:lnTo>
                        <a:pt x="660449" y="702781"/>
                      </a:lnTo>
                      <a:lnTo>
                        <a:pt x="84337" y="702781"/>
                      </a:lnTo>
                      <a:lnTo>
                        <a:pt x="84337" y="744949"/>
                      </a:lnTo>
                      <a:close/>
                    </a:path>
                  </a:pathLst>
                </a:custGeom>
                <a:solidFill>
                  <a:srgbClr val="89A1C5"/>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76" name="Google Shape;1076;p5"/>
                <p:cNvSpPr txBox="1"/>
                <p:nvPr/>
              </p:nvSpPr>
              <p:spPr>
                <a:xfrm>
                  <a:off x="4772519" y="973354"/>
                  <a:ext cx="437062"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ru-RU" sz="2400">
                      <a:solidFill>
                        <a:schemeClr val="accent1"/>
                      </a:solidFill>
                      <a:latin typeface="Montserrat"/>
                      <a:ea typeface="Montserrat"/>
                      <a:cs typeface="Montserrat"/>
                      <a:sym typeface="Montserrat"/>
                    </a:rPr>
                    <a:t>z</a:t>
                  </a:r>
                  <a:endParaRPr/>
                </a:p>
              </p:txBody>
            </p:sp>
            <p:sp>
              <p:nvSpPr>
                <p:cNvPr id="1077" name="Google Shape;1077;p5"/>
                <p:cNvSpPr txBox="1"/>
                <p:nvPr/>
              </p:nvSpPr>
              <p:spPr>
                <a:xfrm>
                  <a:off x="3971964" y="4335713"/>
                  <a:ext cx="437062"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ru-RU" sz="2400">
                      <a:solidFill>
                        <a:schemeClr val="accent1"/>
                      </a:solidFill>
                      <a:latin typeface="Montserrat"/>
                      <a:ea typeface="Montserrat"/>
                      <a:cs typeface="Montserrat"/>
                      <a:sym typeface="Montserrat"/>
                    </a:rPr>
                    <a:t>x</a:t>
                  </a:r>
                  <a:endParaRPr/>
                </a:p>
              </p:txBody>
            </p:sp>
            <p:sp>
              <p:nvSpPr>
                <p:cNvPr id="1078" name="Google Shape;1078;p5"/>
                <p:cNvSpPr txBox="1"/>
                <p:nvPr/>
              </p:nvSpPr>
              <p:spPr>
                <a:xfrm>
                  <a:off x="7366639" y="3276646"/>
                  <a:ext cx="437062"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ru-RU" sz="2400">
                      <a:solidFill>
                        <a:schemeClr val="accent1"/>
                      </a:solidFill>
                      <a:latin typeface="Montserrat"/>
                      <a:ea typeface="Montserrat"/>
                      <a:cs typeface="Montserrat"/>
                      <a:sym typeface="Montserrat"/>
                    </a:rPr>
                    <a:t>y</a:t>
                  </a:r>
                  <a:endParaRPr/>
                </a:p>
              </p:txBody>
            </p:sp>
            <p:sp>
              <p:nvSpPr>
                <p:cNvPr id="1079" name="Google Shape;1079;p5"/>
                <p:cNvSpPr txBox="1"/>
                <p:nvPr/>
              </p:nvSpPr>
              <p:spPr>
                <a:xfrm>
                  <a:off x="6715354" y="2856766"/>
                  <a:ext cx="437062"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ru-RU" sz="2000">
                      <a:solidFill>
                        <a:schemeClr val="accent1"/>
                      </a:solidFill>
                      <a:latin typeface="Montserrat"/>
                      <a:ea typeface="Montserrat"/>
                      <a:cs typeface="Montserrat"/>
                      <a:sym typeface="Montserrat"/>
                    </a:rPr>
                    <a:t>M</a:t>
                  </a:r>
                  <a:endParaRPr/>
                </a:p>
              </p:txBody>
            </p:sp>
            <p:sp>
              <p:nvSpPr>
                <p:cNvPr id="1080" name="Google Shape;1080;p5"/>
                <p:cNvSpPr/>
                <p:nvPr/>
              </p:nvSpPr>
              <p:spPr>
                <a:xfrm>
                  <a:off x="6747625" y="2995621"/>
                  <a:ext cx="62544" cy="612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081" name="Google Shape;1081;p5"/>
                <p:cNvSpPr txBox="1"/>
                <p:nvPr/>
              </p:nvSpPr>
              <p:spPr>
                <a:xfrm>
                  <a:off x="5996229" y="2921335"/>
                  <a:ext cx="503444" cy="3082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082" name="Google Shape;1082;p5"/>
                <p:cNvSpPr txBox="1"/>
                <p:nvPr/>
              </p:nvSpPr>
              <p:spPr>
                <a:xfrm>
                  <a:off x="6435376" y="2262424"/>
                  <a:ext cx="1116405" cy="31386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083" name="Google Shape;1083;p5"/>
                <p:cNvSpPr txBox="1"/>
                <p:nvPr/>
              </p:nvSpPr>
              <p:spPr>
                <a:xfrm>
                  <a:off x="4873949" y="3955215"/>
                  <a:ext cx="267941" cy="4353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084" name="Google Shape;1084;p5"/>
                <p:cNvSpPr txBox="1"/>
                <p:nvPr/>
              </p:nvSpPr>
              <p:spPr>
                <a:xfrm>
                  <a:off x="4114800" y="2116282"/>
                  <a:ext cx="65" cy="20774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085" name="Google Shape;1085;p5"/>
                <p:cNvSpPr txBox="1"/>
                <p:nvPr/>
              </p:nvSpPr>
              <p:spPr>
                <a:xfrm>
                  <a:off x="5700582" y="3717070"/>
                  <a:ext cx="294226" cy="3430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086" name="Google Shape;1086;p5"/>
                <p:cNvSpPr txBox="1"/>
                <p:nvPr/>
              </p:nvSpPr>
              <p:spPr>
                <a:xfrm>
                  <a:off x="4883816" y="2822284"/>
                  <a:ext cx="206275" cy="35330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sp>
            <p:nvSpPr>
              <p:cNvPr id="1087" name="Google Shape;1087;p5"/>
              <p:cNvSpPr/>
              <p:nvPr/>
            </p:nvSpPr>
            <p:spPr>
              <a:xfrm>
                <a:off x="5951531" y="3652206"/>
                <a:ext cx="108000" cy="108361"/>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grpSp>
      <p:sp>
        <p:nvSpPr>
          <p:cNvPr id="1088" name="Google Shape;1088;p5"/>
          <p:cNvSpPr txBox="1"/>
          <p:nvPr/>
        </p:nvSpPr>
        <p:spPr>
          <a:xfrm>
            <a:off x="448807" y="1637539"/>
            <a:ext cx="4047275" cy="3294363"/>
          </a:xfrm>
          <a:prstGeom prst="rect">
            <a:avLst/>
          </a:prstGeom>
          <a:blipFill rotWithShape="1">
            <a:blip r:embed="rId3">
              <a:alphaModFix/>
            </a:blip>
            <a:stretch>
              <a:fillRect b="0" l="-903" r="-751" t="-55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1089" name="Google Shape;1089;p5"/>
          <p:cNvGrpSpPr/>
          <p:nvPr/>
        </p:nvGrpSpPr>
        <p:grpSpPr>
          <a:xfrm rot="5400000">
            <a:off x="-459504" y="-1412543"/>
            <a:ext cx="3365942" cy="2446931"/>
            <a:chOff x="4388382" y="2566254"/>
            <a:chExt cx="2271478" cy="1564004"/>
          </a:xfrm>
        </p:grpSpPr>
        <p:sp>
          <p:nvSpPr>
            <p:cNvPr id="1090" name="Google Shape;1090;p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1" name="Google Shape;1091;p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2" name="Google Shape;1092;p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3" name="Google Shape;1093;p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094" name="Google Shape;1094;p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5" name="Google Shape;1095;p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096" name="Google Shape;1096;p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7" name="Google Shape;1097;p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8" name="Google Shape;1098;p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099" name="Google Shape;1099;p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00" name="Google Shape;1100;p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01" name="Google Shape;1101;p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02" name="Google Shape;1102;p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3" name="Google Shape;1103;p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4" name="Google Shape;1104;p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5" name="Google Shape;1105;p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6" name="Google Shape;1106;p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7" name="Google Shape;1107;p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8" name="Google Shape;1108;p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09" name="Google Shape;1109;p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0" name="Google Shape;1110;p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1" name="Google Shape;1111;p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2" name="Google Shape;1112;p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13" name="Google Shape;1113;p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4" name="Google Shape;1114;p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5" name="Google Shape;1115;p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6" name="Google Shape;1116;p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7" name="Google Shape;1117;p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18" name="Google Shape;1118;p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19" name="Google Shape;1119;p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0" name="Google Shape;1120;p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1" name="Google Shape;1121;p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2" name="Google Shape;1122;p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3" name="Google Shape;1123;p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4" name="Google Shape;1124;p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25" name="Google Shape;1125;p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6" name="Google Shape;1126;p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7" name="Google Shape;1127;p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8" name="Google Shape;1128;p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29" name="Google Shape;1129;p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0" name="Google Shape;1130;p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1" name="Google Shape;1131;p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2" name="Google Shape;1132;p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3" name="Google Shape;1133;p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34" name="Google Shape;1134;p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35" name="Google Shape;1135;p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36" name="Google Shape;1136;p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7" name="Google Shape;1137;p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8" name="Google Shape;1138;p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39" name="Google Shape;1139;p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40" name="Google Shape;1140;p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41" name="Google Shape;1141;p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142" name="Google Shape;1142;p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43" name="Google Shape;1143;p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44" name="Google Shape;1144;p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1145" name="Google Shape;1145;p5"/>
          <p:cNvSpPr txBox="1"/>
          <p:nvPr/>
        </p:nvSpPr>
        <p:spPr>
          <a:xfrm>
            <a:off x="8801878" y="4752392"/>
            <a:ext cx="21149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5</a:t>
            </a:r>
            <a:endParaRPr/>
          </a:p>
        </p:txBody>
      </p:sp>
      <p:sp>
        <p:nvSpPr>
          <p:cNvPr id="1146" name="Google Shape;1146;p5"/>
          <p:cNvSpPr txBox="1"/>
          <p:nvPr/>
        </p:nvSpPr>
        <p:spPr>
          <a:xfrm>
            <a:off x="6595074" y="4545243"/>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1</a:t>
            </a:r>
            <a:endParaRPr sz="135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7" name="Shape 5457"/>
        <p:cNvGrpSpPr/>
        <p:nvPr/>
      </p:nvGrpSpPr>
      <p:grpSpPr>
        <a:xfrm>
          <a:off x="0" y="0"/>
          <a:ext cx="0" cy="0"/>
          <a:chOff x="0" y="0"/>
          <a:chExt cx="0" cy="0"/>
        </a:xfrm>
      </p:grpSpPr>
      <p:sp>
        <p:nvSpPr>
          <p:cNvPr id="5458" name="Google Shape;5458;p50"/>
          <p:cNvSpPr txBox="1"/>
          <p:nvPr/>
        </p:nvSpPr>
        <p:spPr>
          <a:xfrm>
            <a:off x="1182442" y="2010296"/>
            <a:ext cx="8348399" cy="7078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C4604C"/>
              </a:buClr>
              <a:buSzPts val="4000"/>
              <a:buFont typeface="Arial"/>
              <a:buNone/>
            </a:pPr>
            <a:r>
              <a:rPr lang="ru-RU" sz="4000">
                <a:solidFill>
                  <a:srgbClr val="C4604C"/>
                </a:solidFill>
                <a:latin typeface="Calibri"/>
                <a:ea typeface="Calibri"/>
                <a:cs typeface="Calibri"/>
                <a:sym typeface="Calibri"/>
              </a:rPr>
              <a:t>Прикладная механика часть 2</a:t>
            </a:r>
            <a:endParaRPr sz="4000">
              <a:solidFill>
                <a:srgbClr val="C4604C"/>
              </a:solidFill>
              <a:latin typeface="Calibri"/>
              <a:ea typeface="Calibri"/>
              <a:cs typeface="Calibri"/>
              <a:sym typeface="Calibri"/>
            </a:endParaRPr>
          </a:p>
        </p:txBody>
      </p:sp>
      <p:grpSp>
        <p:nvGrpSpPr>
          <p:cNvPr id="5459" name="Google Shape;5459;p50"/>
          <p:cNvGrpSpPr/>
          <p:nvPr/>
        </p:nvGrpSpPr>
        <p:grpSpPr>
          <a:xfrm rot="-2721301">
            <a:off x="-1268327" y="-650189"/>
            <a:ext cx="3326038" cy="2290111"/>
            <a:chOff x="4388382" y="2566254"/>
            <a:chExt cx="2271478" cy="1564004"/>
          </a:xfrm>
        </p:grpSpPr>
        <p:sp>
          <p:nvSpPr>
            <p:cNvPr id="5460" name="Google Shape;5460;p5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1" name="Google Shape;5461;p5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2" name="Google Shape;5462;p5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3" name="Google Shape;5463;p5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4" name="Google Shape;5464;p5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5" name="Google Shape;5465;p5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6" name="Google Shape;5466;p5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7" name="Google Shape;5467;p5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8" name="Google Shape;5468;p5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69" name="Google Shape;5469;p5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0" name="Google Shape;5470;p5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1" name="Google Shape;5471;p5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2" name="Google Shape;5472;p5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3" name="Google Shape;5473;p5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4" name="Google Shape;5474;p5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5" name="Google Shape;5475;p5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6" name="Google Shape;5476;p5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7" name="Google Shape;5477;p5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8" name="Google Shape;5478;p5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79" name="Google Shape;5479;p5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0" name="Google Shape;5480;p5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1" name="Google Shape;5481;p5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2" name="Google Shape;5482;p5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3" name="Google Shape;5483;p5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4" name="Google Shape;5484;p5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5" name="Google Shape;5485;p5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6" name="Google Shape;5486;p5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7" name="Google Shape;5487;p5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8" name="Google Shape;5488;p5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89" name="Google Shape;5489;p5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0" name="Google Shape;5490;p5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1" name="Google Shape;5491;p5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2" name="Google Shape;5492;p5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3" name="Google Shape;5493;p5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4" name="Google Shape;5494;p5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5" name="Google Shape;5495;p5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6" name="Google Shape;5496;p5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7" name="Google Shape;5497;p5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8" name="Google Shape;5498;p5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499" name="Google Shape;5499;p5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0" name="Google Shape;5500;p5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1" name="Google Shape;5501;p5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2" name="Google Shape;5502;p5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3" name="Google Shape;5503;p5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4" name="Google Shape;5504;p5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5" name="Google Shape;5505;p5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6" name="Google Shape;5506;p5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7" name="Google Shape;5507;p5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8" name="Google Shape;5508;p5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09" name="Google Shape;5509;p5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10" name="Google Shape;5510;p5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11" name="Google Shape;5511;p5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12" name="Google Shape;5512;p5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13" name="Google Shape;5513;p5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514" name="Google Shape;5514;p5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grpSp>
        <p:nvGrpSpPr>
          <p:cNvPr id="5515" name="Google Shape;5515;p50"/>
          <p:cNvGrpSpPr/>
          <p:nvPr/>
        </p:nvGrpSpPr>
        <p:grpSpPr>
          <a:xfrm rot="3336407">
            <a:off x="6943910" y="-516529"/>
            <a:ext cx="3326038" cy="2290111"/>
            <a:chOff x="4388382" y="2566254"/>
            <a:chExt cx="2271478" cy="1564004"/>
          </a:xfrm>
        </p:grpSpPr>
        <p:sp>
          <p:nvSpPr>
            <p:cNvPr id="5516" name="Google Shape;5516;p5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17" name="Google Shape;5517;p5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18" name="Google Shape;5518;p5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19" name="Google Shape;5519;p5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20" name="Google Shape;5520;p5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21" name="Google Shape;5521;p5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22" name="Google Shape;5522;p5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23" name="Google Shape;5523;p5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24" name="Google Shape;5524;p5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25" name="Google Shape;5525;p5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26" name="Google Shape;5526;p5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27" name="Google Shape;5527;p5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28" name="Google Shape;5528;p5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29" name="Google Shape;5529;p5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0" name="Google Shape;5530;p5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1" name="Google Shape;5531;p5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2" name="Google Shape;5532;p5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3" name="Google Shape;5533;p5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4" name="Google Shape;5534;p5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5" name="Google Shape;5535;p5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6" name="Google Shape;5536;p5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7" name="Google Shape;5537;p5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38" name="Google Shape;5538;p5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39" name="Google Shape;5539;p5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0" name="Google Shape;5540;p5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1" name="Google Shape;5541;p5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2" name="Google Shape;5542;p5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3" name="Google Shape;5543;p5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44" name="Google Shape;5544;p5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5" name="Google Shape;5545;p5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6" name="Google Shape;5546;p5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7" name="Google Shape;5547;p5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8" name="Google Shape;5548;p5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49" name="Google Shape;5549;p5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0" name="Google Shape;5550;p5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51" name="Google Shape;5551;p5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2" name="Google Shape;5552;p5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3" name="Google Shape;5553;p5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4" name="Google Shape;5554;p5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5" name="Google Shape;5555;p5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6" name="Google Shape;5556;p5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7" name="Google Shape;5557;p5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8" name="Google Shape;5558;p5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59" name="Google Shape;5559;p5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60" name="Google Shape;5560;p5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61" name="Google Shape;5561;p5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62" name="Google Shape;5562;p5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63" name="Google Shape;5563;p5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64" name="Google Shape;5564;p5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65" name="Google Shape;5565;p5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66" name="Google Shape;5566;p5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67" name="Google Shape;5567;p5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68" name="Google Shape;5568;p5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69" name="Google Shape;5569;p5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70" name="Google Shape;5570;p5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5571" name="Google Shape;5571;p50"/>
          <p:cNvGrpSpPr/>
          <p:nvPr/>
        </p:nvGrpSpPr>
        <p:grpSpPr>
          <a:xfrm rot="3336407">
            <a:off x="-1697188" y="3998445"/>
            <a:ext cx="3326038" cy="2290111"/>
            <a:chOff x="4388382" y="2566254"/>
            <a:chExt cx="2271478" cy="1564004"/>
          </a:xfrm>
        </p:grpSpPr>
        <p:sp>
          <p:nvSpPr>
            <p:cNvPr id="5572" name="Google Shape;5572;p5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73" name="Google Shape;5573;p5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74" name="Google Shape;5574;p5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75" name="Google Shape;5575;p5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76" name="Google Shape;5576;p5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77" name="Google Shape;5577;p5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78" name="Google Shape;5578;p5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79" name="Google Shape;5579;p5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0" name="Google Shape;5580;p5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1" name="Google Shape;5581;p5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82" name="Google Shape;5582;p5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83" name="Google Shape;5583;p5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84" name="Google Shape;5584;p5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5" name="Google Shape;5585;p5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6" name="Google Shape;5586;p5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7" name="Google Shape;5587;p5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8" name="Google Shape;5588;p5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89" name="Google Shape;5589;p5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0" name="Google Shape;5590;p5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1" name="Google Shape;5591;p5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2" name="Google Shape;5592;p5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3" name="Google Shape;5593;p5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4" name="Google Shape;5594;p5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595" name="Google Shape;5595;p5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6" name="Google Shape;5596;p5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7" name="Google Shape;5597;p5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8" name="Google Shape;5598;p5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599" name="Google Shape;5599;p5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600" name="Google Shape;5600;p5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1" name="Google Shape;5601;p5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2" name="Google Shape;5602;p5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3" name="Google Shape;5603;p5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4" name="Google Shape;5604;p5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5" name="Google Shape;5605;p5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6" name="Google Shape;5606;p5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607" name="Google Shape;5607;p5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8" name="Google Shape;5608;p5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09" name="Google Shape;5609;p5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0" name="Google Shape;5610;p5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1" name="Google Shape;5611;p5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2" name="Google Shape;5612;p5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3" name="Google Shape;5613;p5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4" name="Google Shape;5614;p5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5" name="Google Shape;5615;p5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616" name="Google Shape;5616;p5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617" name="Google Shape;5617;p5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618" name="Google Shape;5618;p5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19" name="Google Shape;5619;p5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20" name="Google Shape;5620;p5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21" name="Google Shape;5621;p5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22" name="Google Shape;5622;p5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23" name="Google Shape;5623;p5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624" name="Google Shape;5624;p5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25" name="Google Shape;5625;p5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626" name="Google Shape;5626;p5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0" name="Shape 5630"/>
        <p:cNvGrpSpPr/>
        <p:nvPr/>
      </p:nvGrpSpPr>
      <p:grpSpPr>
        <a:xfrm>
          <a:off x="0" y="0"/>
          <a:ext cx="0" cy="0"/>
          <a:chOff x="0" y="0"/>
          <a:chExt cx="0" cy="0"/>
        </a:xfrm>
      </p:grpSpPr>
      <p:sp>
        <p:nvSpPr>
          <p:cNvPr id="5631" name="Google Shape;5631;p51"/>
          <p:cNvSpPr txBox="1"/>
          <p:nvPr/>
        </p:nvSpPr>
        <p:spPr>
          <a:xfrm>
            <a:off x="481731" y="1699213"/>
            <a:ext cx="8348399" cy="7078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C4604C"/>
              </a:buClr>
              <a:buSzPts val="4000"/>
              <a:buFont typeface="Arial"/>
              <a:buNone/>
            </a:pPr>
            <a:r>
              <a:rPr lang="ru-RU" sz="4000">
                <a:solidFill>
                  <a:srgbClr val="C4604C"/>
                </a:solidFill>
                <a:latin typeface="Calibri"/>
                <a:ea typeface="Calibri"/>
                <a:cs typeface="Calibri"/>
                <a:sym typeface="Calibri"/>
              </a:rPr>
              <a:t>Простейшее движение твердого тела</a:t>
            </a:r>
            <a:endParaRPr sz="4000">
              <a:solidFill>
                <a:srgbClr val="C4604C"/>
              </a:solidFill>
              <a:latin typeface="Calibri"/>
              <a:ea typeface="Calibri"/>
              <a:cs typeface="Calibri"/>
              <a:sym typeface="Calibri"/>
            </a:endParaRPr>
          </a:p>
        </p:txBody>
      </p:sp>
      <p:grpSp>
        <p:nvGrpSpPr>
          <p:cNvPr id="5632" name="Google Shape;5632;p51"/>
          <p:cNvGrpSpPr/>
          <p:nvPr/>
        </p:nvGrpSpPr>
        <p:grpSpPr>
          <a:xfrm>
            <a:off x="0" y="2927351"/>
            <a:ext cx="3326038" cy="2290111"/>
            <a:chOff x="4388382" y="2566254"/>
            <a:chExt cx="2271478" cy="1564004"/>
          </a:xfrm>
        </p:grpSpPr>
        <p:sp>
          <p:nvSpPr>
            <p:cNvPr id="5633" name="Google Shape;5633;p5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34" name="Google Shape;5634;p5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35" name="Google Shape;5635;p5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36" name="Google Shape;5636;p5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37" name="Google Shape;5637;p5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38" name="Google Shape;5638;p5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39" name="Google Shape;5639;p5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0" name="Google Shape;5640;p5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1" name="Google Shape;5641;p5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2" name="Google Shape;5642;p5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3" name="Google Shape;5643;p5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4" name="Google Shape;5644;p5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5" name="Google Shape;5645;p5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6" name="Google Shape;5646;p5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7" name="Google Shape;5647;p5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8" name="Google Shape;5648;p5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49" name="Google Shape;5649;p5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0" name="Google Shape;5650;p5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1" name="Google Shape;5651;p5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2" name="Google Shape;5652;p5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3" name="Google Shape;5653;p5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4" name="Google Shape;5654;p5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5" name="Google Shape;5655;p5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6" name="Google Shape;5656;p5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7" name="Google Shape;5657;p5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8" name="Google Shape;5658;p5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59" name="Google Shape;5659;p5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0" name="Google Shape;5660;p5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1" name="Google Shape;5661;p5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2" name="Google Shape;5662;p5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3" name="Google Shape;5663;p5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4" name="Google Shape;5664;p5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5" name="Google Shape;5665;p5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6" name="Google Shape;5666;p5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7" name="Google Shape;5667;p5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8" name="Google Shape;5668;p5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69" name="Google Shape;5669;p5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0" name="Google Shape;5670;p5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1" name="Google Shape;5671;p5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2" name="Google Shape;5672;p5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3" name="Google Shape;5673;p5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4" name="Google Shape;5674;p5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5" name="Google Shape;5675;p5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6" name="Google Shape;5676;p5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7" name="Google Shape;5677;p5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8" name="Google Shape;5678;p5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79" name="Google Shape;5679;p5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0" name="Google Shape;5680;p5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1" name="Google Shape;5681;p5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2" name="Google Shape;5682;p5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3" name="Google Shape;5683;p5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4" name="Google Shape;5684;p5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5" name="Google Shape;5685;p5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6" name="Google Shape;5686;p5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87" name="Google Shape;5687;p5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grpSp>
        <p:nvGrpSpPr>
          <p:cNvPr id="5688" name="Google Shape;5688;p51"/>
          <p:cNvGrpSpPr/>
          <p:nvPr/>
        </p:nvGrpSpPr>
        <p:grpSpPr>
          <a:xfrm rot="10800000">
            <a:off x="5817962" y="-767961"/>
            <a:ext cx="3326038" cy="2290111"/>
            <a:chOff x="4388382" y="2566254"/>
            <a:chExt cx="2271478" cy="1564004"/>
          </a:xfrm>
        </p:grpSpPr>
        <p:sp>
          <p:nvSpPr>
            <p:cNvPr id="5689" name="Google Shape;5689;p5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0" name="Google Shape;5690;p5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1" name="Google Shape;5691;p5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2" name="Google Shape;5692;p5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3" name="Google Shape;5693;p5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4" name="Google Shape;5694;p5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5" name="Google Shape;5695;p5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6" name="Google Shape;5696;p5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7" name="Google Shape;5697;p5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8" name="Google Shape;5698;p5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699" name="Google Shape;5699;p5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0" name="Google Shape;5700;p5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1" name="Google Shape;5701;p5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2" name="Google Shape;5702;p5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3" name="Google Shape;5703;p5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4" name="Google Shape;5704;p5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5" name="Google Shape;5705;p5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6" name="Google Shape;5706;p5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7" name="Google Shape;5707;p5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8" name="Google Shape;5708;p5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09" name="Google Shape;5709;p5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0" name="Google Shape;5710;p5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1" name="Google Shape;5711;p5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2" name="Google Shape;5712;p5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3" name="Google Shape;5713;p5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4" name="Google Shape;5714;p5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5" name="Google Shape;5715;p5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6" name="Google Shape;5716;p5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7" name="Google Shape;5717;p5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8" name="Google Shape;5718;p5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19" name="Google Shape;5719;p5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0" name="Google Shape;5720;p5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1" name="Google Shape;5721;p5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2" name="Google Shape;5722;p5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3" name="Google Shape;5723;p5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4" name="Google Shape;5724;p5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5" name="Google Shape;5725;p5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6" name="Google Shape;5726;p5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7" name="Google Shape;5727;p5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8" name="Google Shape;5728;p5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29" name="Google Shape;5729;p5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0" name="Google Shape;5730;p5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1" name="Google Shape;5731;p5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2" name="Google Shape;5732;p5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3" name="Google Shape;5733;p5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4" name="Google Shape;5734;p5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5" name="Google Shape;5735;p5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6" name="Google Shape;5736;p5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7" name="Google Shape;5737;p5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8" name="Google Shape;5738;p5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39" name="Google Shape;5739;p5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40" name="Google Shape;5740;p5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41" name="Google Shape;5741;p5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42" name="Google Shape;5742;p5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5743" name="Google Shape;5743;p5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7" name="Shape 5747"/>
        <p:cNvGrpSpPr/>
        <p:nvPr/>
      </p:nvGrpSpPr>
      <p:grpSpPr>
        <a:xfrm>
          <a:off x="0" y="0"/>
          <a:ext cx="0" cy="0"/>
          <a:chOff x="0" y="0"/>
          <a:chExt cx="0" cy="0"/>
        </a:xfrm>
      </p:grpSpPr>
      <p:sp>
        <p:nvSpPr>
          <p:cNvPr id="5748" name="Google Shape;5748;p52"/>
          <p:cNvSpPr txBox="1"/>
          <p:nvPr/>
        </p:nvSpPr>
        <p:spPr>
          <a:xfrm>
            <a:off x="126157" y="628659"/>
            <a:ext cx="7110618" cy="424731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2"/>
              </a:buClr>
              <a:buSzPts val="1350"/>
              <a:buFont typeface="Calibri"/>
              <a:buNone/>
            </a:pPr>
            <a:r>
              <a:rPr b="1" lang="ru-RU" sz="1350">
                <a:solidFill>
                  <a:schemeClr val="dk2"/>
                </a:solidFill>
                <a:latin typeface="Calibri"/>
                <a:ea typeface="Calibri"/>
                <a:cs typeface="Calibri"/>
                <a:sym typeface="Calibri"/>
              </a:rPr>
              <a:t>Кинематика твердого тела</a:t>
            </a:r>
            <a:r>
              <a:rPr lang="ru-RU" sz="1350">
                <a:solidFill>
                  <a:schemeClr val="dk2"/>
                </a:solidFill>
                <a:latin typeface="Calibri"/>
                <a:ea typeface="Calibri"/>
                <a:cs typeface="Calibri"/>
                <a:sym typeface="Calibri"/>
              </a:rPr>
              <a:t> – раздел кинематики, в котором изучают кинематику абсолютного твердого тела.</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350"/>
              <a:buFont typeface="Calibri"/>
              <a:buNone/>
            </a:pPr>
            <a:r>
              <a:rPr b="1" lang="ru-RU" sz="1350">
                <a:solidFill>
                  <a:schemeClr val="dk2"/>
                </a:solidFill>
                <a:latin typeface="Calibri"/>
                <a:ea typeface="Calibri"/>
                <a:cs typeface="Calibri"/>
                <a:sym typeface="Calibri"/>
              </a:rPr>
              <a:t>Абсолютно твёрдым телом </a:t>
            </a:r>
            <a:r>
              <a:rPr lang="ru-RU" sz="1350">
                <a:solidFill>
                  <a:schemeClr val="dk2"/>
                </a:solidFill>
                <a:latin typeface="Calibri"/>
                <a:ea typeface="Calibri"/>
                <a:cs typeface="Calibri"/>
                <a:sym typeface="Calibri"/>
              </a:rPr>
              <a:t>в теоретической механике называют тело, которого расстояние</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Между любыми двумя точками остаются постоянными. </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350"/>
              <a:buFont typeface="Calibri"/>
              <a:buNone/>
            </a:pPr>
            <a:r>
              <a:rPr b="1" lang="ru-RU" sz="1350">
                <a:solidFill>
                  <a:schemeClr val="dk2"/>
                </a:solidFill>
                <a:latin typeface="Calibri"/>
                <a:ea typeface="Calibri"/>
                <a:cs typeface="Calibri"/>
                <a:sym typeface="Calibri"/>
              </a:rPr>
              <a:t>Число степеней свободы в твердом теле</a:t>
            </a:r>
            <a:r>
              <a:rPr lang="ru-RU" sz="1350">
                <a:solidFill>
                  <a:schemeClr val="dk2"/>
                </a:solidFill>
                <a:latin typeface="Calibri"/>
                <a:ea typeface="Calibri"/>
                <a:cs typeface="Calibri"/>
                <a:sym typeface="Calibri"/>
              </a:rPr>
              <a:t> – минимальное число независимых скалярных переменных, в совокупности однозначно определяющих положение материального тела в пространстве  </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350"/>
              <a:buFont typeface="Calibri"/>
              <a:buNone/>
            </a:pPr>
            <a:r>
              <a:rPr b="1" lang="ru-RU" sz="1350">
                <a:solidFill>
                  <a:schemeClr val="dk2"/>
                </a:solidFill>
                <a:latin typeface="Calibri"/>
                <a:ea typeface="Calibri"/>
                <a:cs typeface="Calibri"/>
                <a:sym typeface="Calibri"/>
              </a:rPr>
              <a:t>Основные задачи кинематики твёрдого тела </a:t>
            </a:r>
            <a:endParaRPr sz="1350">
              <a:solidFill>
                <a:schemeClr val="dk2"/>
              </a:solidFill>
              <a:latin typeface="Calibri"/>
              <a:ea typeface="Calibri"/>
              <a:cs typeface="Calibri"/>
              <a:sym typeface="Calibri"/>
            </a:endParaRPr>
          </a:p>
          <a:p>
            <a:pPr indent="-285750" lvl="0" marL="285750" marR="0" rtl="0" algn="just">
              <a:spcBef>
                <a:spcPts val="0"/>
              </a:spcBef>
              <a:spcAft>
                <a:spcPts val="0"/>
              </a:spcAft>
              <a:buClr>
                <a:srgbClr val="000000"/>
              </a:buClr>
              <a:buSzPts val="1350"/>
              <a:buFont typeface="Arial"/>
              <a:buChar char="•"/>
            </a:pPr>
            <a:r>
              <a:rPr lang="ru-RU" sz="1350">
                <a:solidFill>
                  <a:schemeClr val="dk2"/>
                </a:solidFill>
                <a:latin typeface="Calibri"/>
                <a:ea typeface="Calibri"/>
                <a:cs typeface="Calibri"/>
                <a:sym typeface="Calibri"/>
              </a:rPr>
              <a:t>Задание движения и определение кинематических характеристик движения тела в целом </a:t>
            </a:r>
            <a:endParaRPr sz="1350">
              <a:solidFill>
                <a:schemeClr val="dk2"/>
              </a:solidFill>
              <a:latin typeface="Calibri"/>
              <a:ea typeface="Calibri"/>
              <a:cs typeface="Calibri"/>
              <a:sym typeface="Calibri"/>
            </a:endParaRPr>
          </a:p>
          <a:p>
            <a:pPr indent="-285750" lvl="0" marL="285750" marR="0" rtl="0" algn="just">
              <a:spcBef>
                <a:spcPts val="0"/>
              </a:spcBef>
              <a:spcAft>
                <a:spcPts val="0"/>
              </a:spcAft>
              <a:buClr>
                <a:srgbClr val="000000"/>
              </a:buClr>
              <a:buSzPts val="1350"/>
              <a:buFont typeface="Arial"/>
              <a:buChar char="•"/>
            </a:pPr>
            <a:r>
              <a:rPr lang="ru-RU" sz="1350">
                <a:solidFill>
                  <a:schemeClr val="dk2"/>
                </a:solidFill>
                <a:latin typeface="Calibri"/>
                <a:ea typeface="Calibri"/>
                <a:cs typeface="Calibri"/>
                <a:sym typeface="Calibri"/>
              </a:rPr>
              <a:t>Определение кинематических характеристики движение отдельных точек тела </a:t>
            </a:r>
            <a:endParaRPr sz="1350">
              <a:solidFill>
                <a:schemeClr val="dk2"/>
              </a:solidFill>
              <a:latin typeface="Calibri"/>
              <a:ea typeface="Calibri"/>
              <a:cs typeface="Calibri"/>
              <a:sym typeface="Calibri"/>
            </a:endParaRPr>
          </a:p>
          <a:p>
            <a:pPr indent="-200025" lvl="0" marL="285750" marR="0" rtl="0" algn="just">
              <a:spcBef>
                <a:spcPts val="0"/>
              </a:spcBef>
              <a:spcAft>
                <a:spcPts val="0"/>
              </a:spcAft>
              <a:buClr>
                <a:schemeClr val="dk1"/>
              </a:buClr>
              <a:buSzPts val="1350"/>
              <a:buFont typeface="Arial"/>
              <a:buNone/>
            </a:pPr>
            <a:r>
              <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350"/>
              <a:buFont typeface="Calibri"/>
              <a:buNone/>
            </a:pPr>
            <a:r>
              <a:rPr b="1" lang="ru-RU" sz="1350">
                <a:solidFill>
                  <a:schemeClr val="dk2"/>
                </a:solidFill>
                <a:latin typeface="Calibri"/>
                <a:ea typeface="Calibri"/>
                <a:cs typeface="Calibri"/>
                <a:sym typeface="Calibri"/>
              </a:rPr>
              <a:t>Простейшие движения твердого тела </a:t>
            </a:r>
            <a:endParaRPr sz="1350">
              <a:solidFill>
                <a:schemeClr val="dk2"/>
              </a:solidFill>
              <a:latin typeface="Calibri"/>
              <a:ea typeface="Calibri"/>
              <a:cs typeface="Calibri"/>
              <a:sym typeface="Calibri"/>
            </a:endParaRPr>
          </a:p>
          <a:p>
            <a:pPr indent="-285750" lvl="0" marL="285750" marR="0" rtl="0" algn="just">
              <a:spcBef>
                <a:spcPts val="0"/>
              </a:spcBef>
              <a:spcAft>
                <a:spcPts val="0"/>
              </a:spcAft>
              <a:buClr>
                <a:srgbClr val="000000"/>
              </a:buClr>
              <a:buSzPts val="1350"/>
              <a:buFont typeface="Arial"/>
              <a:buChar char="•"/>
            </a:pPr>
            <a:r>
              <a:rPr lang="ru-RU" sz="1350">
                <a:solidFill>
                  <a:schemeClr val="dk2"/>
                </a:solidFill>
                <a:latin typeface="Calibri"/>
                <a:ea typeface="Calibri"/>
                <a:cs typeface="Calibri"/>
                <a:sym typeface="Calibri"/>
              </a:rPr>
              <a:t>Поступательное движение твердого тела </a:t>
            </a:r>
            <a:endParaRPr sz="1350">
              <a:solidFill>
                <a:schemeClr val="dk2"/>
              </a:solidFill>
              <a:latin typeface="Calibri"/>
              <a:ea typeface="Calibri"/>
              <a:cs typeface="Calibri"/>
              <a:sym typeface="Calibri"/>
            </a:endParaRPr>
          </a:p>
          <a:p>
            <a:pPr indent="-285750" lvl="0" marL="285750" marR="0" rtl="0" algn="just">
              <a:spcBef>
                <a:spcPts val="0"/>
              </a:spcBef>
              <a:spcAft>
                <a:spcPts val="0"/>
              </a:spcAft>
              <a:buClr>
                <a:srgbClr val="000000"/>
              </a:buClr>
              <a:buSzPts val="1350"/>
              <a:buFont typeface="Arial"/>
              <a:buChar char="•"/>
            </a:pPr>
            <a:r>
              <a:rPr lang="ru-RU" sz="1350">
                <a:solidFill>
                  <a:schemeClr val="dk2"/>
                </a:solidFill>
                <a:latin typeface="Calibri"/>
                <a:ea typeface="Calibri"/>
                <a:cs typeface="Calibri"/>
                <a:sym typeface="Calibri"/>
              </a:rPr>
              <a:t>Вращение твердого тела вокруг неподвижной оси</a:t>
            </a:r>
            <a:endParaRPr sz="1350">
              <a:solidFill>
                <a:schemeClr val="dk2"/>
              </a:solidFill>
              <a:latin typeface="Calibri"/>
              <a:ea typeface="Calibri"/>
              <a:cs typeface="Calibri"/>
              <a:sym typeface="Calibri"/>
            </a:endParaRPr>
          </a:p>
          <a:p>
            <a:pPr indent="-285750" lvl="0" marL="285750" marR="0" rtl="0" algn="just">
              <a:spcBef>
                <a:spcPts val="0"/>
              </a:spcBef>
              <a:spcAft>
                <a:spcPts val="0"/>
              </a:spcAft>
              <a:buClr>
                <a:srgbClr val="000000"/>
              </a:buClr>
              <a:buSzPts val="1350"/>
              <a:buFont typeface="Arial"/>
              <a:buChar char="•"/>
            </a:pPr>
            <a:r>
              <a:rPr lang="ru-RU" sz="1350">
                <a:solidFill>
                  <a:schemeClr val="dk2"/>
                </a:solidFill>
                <a:latin typeface="Calibri"/>
                <a:ea typeface="Calibri"/>
                <a:cs typeface="Calibri"/>
                <a:sym typeface="Calibri"/>
              </a:rPr>
              <a:t>Плоское</a:t>
            </a:r>
            <a:endParaRPr sz="1350">
              <a:solidFill>
                <a:schemeClr val="dk2"/>
              </a:solidFill>
              <a:latin typeface="Calibri"/>
              <a:ea typeface="Calibri"/>
              <a:cs typeface="Calibri"/>
              <a:sym typeface="Calibri"/>
            </a:endParaRPr>
          </a:p>
          <a:p>
            <a:pPr indent="-200025" lvl="0" marL="285750" marR="0" rtl="0" algn="just">
              <a:spcBef>
                <a:spcPts val="0"/>
              </a:spcBef>
              <a:spcAft>
                <a:spcPts val="0"/>
              </a:spcAft>
              <a:buClr>
                <a:schemeClr val="dk1"/>
              </a:buClr>
              <a:buSzPts val="1350"/>
              <a:buFont typeface="Arial"/>
              <a:buNone/>
            </a:pPr>
            <a:r>
              <a:t/>
            </a:r>
            <a:endParaRPr b="1" sz="135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sp>
        <p:nvSpPr>
          <p:cNvPr id="5749" name="Google Shape;5749;p52"/>
          <p:cNvSpPr txBox="1"/>
          <p:nvPr/>
        </p:nvSpPr>
        <p:spPr>
          <a:xfrm>
            <a:off x="126157" y="151285"/>
            <a:ext cx="5272113" cy="4616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2400">
                <a:solidFill>
                  <a:srgbClr val="C4604C"/>
                </a:solidFill>
                <a:latin typeface="Calibri"/>
                <a:ea typeface="Calibri"/>
                <a:cs typeface="Calibri"/>
                <a:sym typeface="Calibri"/>
              </a:rPr>
              <a:t>Кинематика твердого тела </a:t>
            </a:r>
            <a:endParaRPr sz="2400">
              <a:solidFill>
                <a:srgbClr val="C4604C"/>
              </a:solidFill>
              <a:latin typeface="Calibri"/>
              <a:ea typeface="Calibri"/>
              <a:cs typeface="Calibri"/>
              <a:sym typeface="Calibri"/>
            </a:endParaRPr>
          </a:p>
        </p:txBody>
      </p:sp>
      <p:sp>
        <p:nvSpPr>
          <p:cNvPr id="5750" name="Google Shape;5750;p52"/>
          <p:cNvSpPr txBox="1"/>
          <p:nvPr/>
        </p:nvSpPr>
        <p:spPr>
          <a:xfrm>
            <a:off x="8725741" y="4824845"/>
            <a:ext cx="392229"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52</a:t>
            </a:r>
            <a:endParaRPr sz="1350">
              <a:solidFill>
                <a:schemeClr val="dk1"/>
              </a:solidFill>
              <a:latin typeface="Calibri"/>
              <a:ea typeface="Calibri"/>
              <a:cs typeface="Calibri"/>
              <a:sym typeface="Calibri"/>
            </a:endParaRPr>
          </a:p>
        </p:txBody>
      </p:sp>
      <p:grpSp>
        <p:nvGrpSpPr>
          <p:cNvPr id="5751" name="Google Shape;5751;p52"/>
          <p:cNvGrpSpPr/>
          <p:nvPr/>
        </p:nvGrpSpPr>
        <p:grpSpPr>
          <a:xfrm rot="8520675">
            <a:off x="5861967" y="3246785"/>
            <a:ext cx="3326038" cy="2290111"/>
            <a:chOff x="4388382" y="2566254"/>
            <a:chExt cx="2271478" cy="1564004"/>
          </a:xfrm>
        </p:grpSpPr>
        <p:sp>
          <p:nvSpPr>
            <p:cNvPr id="5752" name="Google Shape;5752;p5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53" name="Google Shape;5753;p5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54" name="Google Shape;5754;p5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55" name="Google Shape;5755;p5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56" name="Google Shape;5756;p5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57" name="Google Shape;5757;p5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58" name="Google Shape;5758;p5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59" name="Google Shape;5759;p5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0" name="Google Shape;5760;p5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1" name="Google Shape;5761;p5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62" name="Google Shape;5762;p5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63" name="Google Shape;5763;p5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64" name="Google Shape;5764;p5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5" name="Google Shape;5765;p5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6" name="Google Shape;5766;p5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7" name="Google Shape;5767;p5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8" name="Google Shape;5768;p5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69" name="Google Shape;5769;p5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0" name="Google Shape;5770;p5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1" name="Google Shape;5771;p5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2" name="Google Shape;5772;p5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3" name="Google Shape;5773;p5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4" name="Google Shape;5774;p5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75" name="Google Shape;5775;p5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6" name="Google Shape;5776;p5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7" name="Google Shape;5777;p5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8" name="Google Shape;5778;p5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79" name="Google Shape;5779;p5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80" name="Google Shape;5780;p5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1" name="Google Shape;5781;p5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2" name="Google Shape;5782;p5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3" name="Google Shape;5783;p5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4" name="Google Shape;5784;p5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5" name="Google Shape;5785;p5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6" name="Google Shape;5786;p5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87" name="Google Shape;5787;p5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8" name="Google Shape;5788;p5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89" name="Google Shape;5789;p5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0" name="Google Shape;5790;p5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1" name="Google Shape;5791;p5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2" name="Google Shape;5792;p5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3" name="Google Shape;5793;p5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4" name="Google Shape;5794;p5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5" name="Google Shape;5795;p5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96" name="Google Shape;5796;p5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97" name="Google Shape;5797;p5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798" name="Google Shape;5798;p5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799" name="Google Shape;5799;p5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0" name="Google Shape;5800;p5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1" name="Google Shape;5801;p5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2" name="Google Shape;5802;p5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3" name="Google Shape;5803;p5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04" name="Google Shape;5804;p5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5" name="Google Shape;5805;p5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6" name="Google Shape;5806;p5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5807" name="Google Shape;5807;p52"/>
          <p:cNvGrpSpPr/>
          <p:nvPr/>
        </p:nvGrpSpPr>
        <p:grpSpPr>
          <a:xfrm rot="3336407">
            <a:off x="7035758" y="-361058"/>
            <a:ext cx="3326038" cy="2290111"/>
            <a:chOff x="4388382" y="2566254"/>
            <a:chExt cx="2271478" cy="1564004"/>
          </a:xfrm>
        </p:grpSpPr>
        <p:sp>
          <p:nvSpPr>
            <p:cNvPr id="5808" name="Google Shape;5808;p5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09" name="Google Shape;5809;p5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10" name="Google Shape;5810;p5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11" name="Google Shape;5811;p5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12" name="Google Shape;5812;p5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13" name="Google Shape;5813;p5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14" name="Google Shape;5814;p5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15" name="Google Shape;5815;p5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16" name="Google Shape;5816;p5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17" name="Google Shape;5817;p5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18" name="Google Shape;5818;p5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19" name="Google Shape;5819;p5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20" name="Google Shape;5820;p5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1" name="Google Shape;5821;p5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2" name="Google Shape;5822;p5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3" name="Google Shape;5823;p5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4" name="Google Shape;5824;p5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5" name="Google Shape;5825;p5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6" name="Google Shape;5826;p5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7" name="Google Shape;5827;p5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8" name="Google Shape;5828;p5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29" name="Google Shape;5829;p5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0" name="Google Shape;5830;p5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31" name="Google Shape;5831;p5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2" name="Google Shape;5832;p5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3" name="Google Shape;5833;p5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4" name="Google Shape;5834;p5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5" name="Google Shape;5835;p5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36" name="Google Shape;5836;p5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7" name="Google Shape;5837;p5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8" name="Google Shape;5838;p5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39" name="Google Shape;5839;p5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0" name="Google Shape;5840;p5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1" name="Google Shape;5841;p5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2" name="Google Shape;5842;p5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43" name="Google Shape;5843;p5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4" name="Google Shape;5844;p5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5" name="Google Shape;5845;p5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6" name="Google Shape;5846;p5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7" name="Google Shape;5847;p5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8" name="Google Shape;5848;p5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49" name="Google Shape;5849;p5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0" name="Google Shape;5850;p5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1" name="Google Shape;5851;p5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52" name="Google Shape;5852;p5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53" name="Google Shape;5853;p5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54" name="Google Shape;5854;p5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5" name="Google Shape;5855;p5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6" name="Google Shape;5856;p5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7" name="Google Shape;5857;p5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8" name="Google Shape;5858;p5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59" name="Google Shape;5859;p5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60" name="Google Shape;5860;p5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61" name="Google Shape;5861;p5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62" name="Google Shape;5862;p5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866" name="Shape 5866"/>
        <p:cNvGrpSpPr/>
        <p:nvPr/>
      </p:nvGrpSpPr>
      <p:grpSpPr>
        <a:xfrm>
          <a:off x="0" y="0"/>
          <a:ext cx="0" cy="0"/>
          <a:chOff x="0" y="0"/>
          <a:chExt cx="0" cy="0"/>
        </a:xfrm>
      </p:grpSpPr>
      <p:pic>
        <p:nvPicPr>
          <p:cNvPr id="5867" name="Google Shape;5867;p53"/>
          <p:cNvPicPr preferRelativeResize="0"/>
          <p:nvPr/>
        </p:nvPicPr>
        <p:blipFill rotWithShape="1">
          <a:blip r:embed="rId3">
            <a:alphaModFix/>
          </a:blip>
          <a:srcRect b="0" l="0" r="0" t="0"/>
          <a:stretch/>
        </p:blipFill>
        <p:spPr>
          <a:xfrm>
            <a:off x="437747" y="688233"/>
            <a:ext cx="6468069" cy="4202295"/>
          </a:xfrm>
          <a:prstGeom prst="rect">
            <a:avLst/>
          </a:prstGeom>
          <a:noFill/>
          <a:ln>
            <a:noFill/>
          </a:ln>
        </p:spPr>
      </p:pic>
      <p:sp>
        <p:nvSpPr>
          <p:cNvPr id="5868" name="Google Shape;5868;p53"/>
          <p:cNvSpPr txBox="1"/>
          <p:nvPr/>
        </p:nvSpPr>
        <p:spPr>
          <a:xfrm>
            <a:off x="139787" y="83074"/>
            <a:ext cx="7229779"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Основанная теорема кинематики твердого тела </a:t>
            </a:r>
            <a:endParaRPr sz="2400">
              <a:solidFill>
                <a:srgbClr val="C4604C"/>
              </a:solidFill>
              <a:latin typeface="Calibri"/>
              <a:ea typeface="Calibri"/>
              <a:cs typeface="Calibri"/>
              <a:sym typeface="Calibri"/>
            </a:endParaRPr>
          </a:p>
        </p:txBody>
      </p:sp>
      <p:pic>
        <p:nvPicPr>
          <p:cNvPr id="5869" name="Google Shape;5869;p53"/>
          <p:cNvPicPr preferRelativeResize="0"/>
          <p:nvPr/>
        </p:nvPicPr>
        <p:blipFill rotWithShape="1">
          <a:blip r:embed="rId4">
            <a:alphaModFix/>
          </a:blip>
          <a:srcRect b="12010" l="0" r="0" t="0"/>
          <a:stretch/>
        </p:blipFill>
        <p:spPr>
          <a:xfrm>
            <a:off x="6047575" y="1887250"/>
            <a:ext cx="2987926" cy="1732725"/>
          </a:xfrm>
          <a:prstGeom prst="rect">
            <a:avLst/>
          </a:prstGeom>
          <a:noFill/>
          <a:ln>
            <a:noFill/>
          </a:ln>
        </p:spPr>
      </p:pic>
      <p:sp>
        <p:nvSpPr>
          <p:cNvPr id="5870" name="Google Shape;5870;p53"/>
          <p:cNvSpPr txBox="1"/>
          <p:nvPr/>
        </p:nvSpPr>
        <p:spPr>
          <a:xfrm>
            <a:off x="8772837" y="4754529"/>
            <a:ext cx="480559"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53</a:t>
            </a:r>
            <a:endParaRPr sz="1350">
              <a:solidFill>
                <a:schemeClr val="dk1"/>
              </a:solidFill>
              <a:latin typeface="Calibri"/>
              <a:ea typeface="Calibri"/>
              <a:cs typeface="Calibri"/>
              <a:sym typeface="Calibri"/>
            </a:endParaRPr>
          </a:p>
        </p:txBody>
      </p:sp>
      <p:grpSp>
        <p:nvGrpSpPr>
          <p:cNvPr id="5871" name="Google Shape;5871;p53"/>
          <p:cNvGrpSpPr/>
          <p:nvPr/>
        </p:nvGrpSpPr>
        <p:grpSpPr>
          <a:xfrm>
            <a:off x="6686550" y="2065020"/>
            <a:ext cx="114164" cy="213360"/>
            <a:chOff x="6686550" y="2065020"/>
            <a:chExt cx="114164" cy="213360"/>
          </a:xfrm>
        </p:grpSpPr>
        <p:cxnSp>
          <p:nvCxnSpPr>
            <p:cNvPr id="5872" name="Google Shape;5872;p53"/>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873" name="Google Shape;5873;p53"/>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874" name="Google Shape;5874;p53"/>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grpSp>
        <p:nvGrpSpPr>
          <p:cNvPr id="5875" name="Google Shape;5875;p53"/>
          <p:cNvGrpSpPr/>
          <p:nvPr/>
        </p:nvGrpSpPr>
        <p:grpSpPr>
          <a:xfrm rot="-7418288">
            <a:off x="6381871" y="3335579"/>
            <a:ext cx="114164" cy="213360"/>
            <a:chOff x="6686550" y="2065020"/>
            <a:chExt cx="114164" cy="213360"/>
          </a:xfrm>
        </p:grpSpPr>
        <p:cxnSp>
          <p:nvCxnSpPr>
            <p:cNvPr id="5876" name="Google Shape;5876;p53"/>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877" name="Google Shape;5877;p53"/>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878" name="Google Shape;5878;p53"/>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grpSp>
        <p:nvGrpSpPr>
          <p:cNvPr id="5879" name="Google Shape;5879;p53"/>
          <p:cNvGrpSpPr/>
          <p:nvPr/>
        </p:nvGrpSpPr>
        <p:grpSpPr>
          <a:xfrm rot="5224633">
            <a:off x="8356572" y="3059969"/>
            <a:ext cx="114164" cy="213360"/>
            <a:chOff x="6686550" y="2065020"/>
            <a:chExt cx="114164" cy="213360"/>
          </a:xfrm>
        </p:grpSpPr>
        <p:cxnSp>
          <p:nvCxnSpPr>
            <p:cNvPr id="5880" name="Google Shape;5880;p53"/>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881" name="Google Shape;5881;p53"/>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882" name="Google Shape;5882;p53"/>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5883" name="Google Shape;5883;p53"/>
          <p:cNvSpPr txBox="1"/>
          <p:nvPr/>
        </p:nvSpPr>
        <p:spPr>
          <a:xfrm>
            <a:off x="5047225" y="1170700"/>
            <a:ext cx="534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(69)</a:t>
            </a:r>
            <a:endParaRPr sz="1350">
              <a:solidFill>
                <a:schemeClr val="dk2"/>
              </a:solidFill>
              <a:latin typeface="Calibri"/>
              <a:ea typeface="Calibri"/>
              <a:cs typeface="Calibri"/>
              <a:sym typeface="Calibri"/>
            </a:endParaRPr>
          </a:p>
        </p:txBody>
      </p:sp>
      <p:sp>
        <p:nvSpPr>
          <p:cNvPr id="5884" name="Google Shape;5884;p53"/>
          <p:cNvSpPr txBox="1"/>
          <p:nvPr/>
        </p:nvSpPr>
        <p:spPr>
          <a:xfrm>
            <a:off x="5105874" y="3751025"/>
            <a:ext cx="583725"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(70)</a:t>
            </a:r>
            <a:endParaRPr sz="1350">
              <a:solidFill>
                <a:schemeClr val="dk2"/>
              </a:solidFill>
              <a:latin typeface="Calibri"/>
              <a:ea typeface="Calibri"/>
              <a:cs typeface="Calibri"/>
              <a:sym typeface="Calibri"/>
            </a:endParaRPr>
          </a:p>
        </p:txBody>
      </p:sp>
      <p:grpSp>
        <p:nvGrpSpPr>
          <p:cNvPr id="5885" name="Google Shape;5885;p53"/>
          <p:cNvGrpSpPr/>
          <p:nvPr/>
        </p:nvGrpSpPr>
        <p:grpSpPr>
          <a:xfrm rot="3336407">
            <a:off x="6958629" y="-295703"/>
            <a:ext cx="3326038" cy="2290111"/>
            <a:chOff x="4388382" y="2566254"/>
            <a:chExt cx="2271478" cy="1564004"/>
          </a:xfrm>
        </p:grpSpPr>
        <p:sp>
          <p:nvSpPr>
            <p:cNvPr id="5886" name="Google Shape;5886;p5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87" name="Google Shape;5887;p5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88" name="Google Shape;5888;p5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89" name="Google Shape;5889;p5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90" name="Google Shape;5890;p5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91" name="Google Shape;5891;p5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92" name="Google Shape;5892;p5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93" name="Google Shape;5893;p5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94" name="Google Shape;5894;p5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95" name="Google Shape;5895;p5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96" name="Google Shape;5896;p5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97" name="Google Shape;5897;p5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898" name="Google Shape;5898;p5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899" name="Google Shape;5899;p5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0" name="Google Shape;5900;p5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1" name="Google Shape;5901;p5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2" name="Google Shape;5902;p5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3" name="Google Shape;5903;p5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4" name="Google Shape;5904;p5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5" name="Google Shape;5905;p5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6" name="Google Shape;5906;p5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7" name="Google Shape;5907;p5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08" name="Google Shape;5908;p5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09" name="Google Shape;5909;p5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0" name="Google Shape;5910;p5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1" name="Google Shape;5911;p5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2" name="Google Shape;5912;p5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3" name="Google Shape;5913;p5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14" name="Google Shape;5914;p5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5" name="Google Shape;5915;p5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6" name="Google Shape;5916;p5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7" name="Google Shape;5917;p5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8" name="Google Shape;5918;p5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19" name="Google Shape;5919;p5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0" name="Google Shape;5920;p5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21" name="Google Shape;5921;p5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2" name="Google Shape;5922;p5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3" name="Google Shape;5923;p5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4" name="Google Shape;5924;p5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5" name="Google Shape;5925;p5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6" name="Google Shape;5926;p5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7" name="Google Shape;5927;p5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8" name="Google Shape;5928;p5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29" name="Google Shape;5929;p5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30" name="Google Shape;5930;p5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31" name="Google Shape;5931;p5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32" name="Google Shape;5932;p5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33" name="Google Shape;5933;p5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34" name="Google Shape;5934;p5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35" name="Google Shape;5935;p5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36" name="Google Shape;5936;p5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37" name="Google Shape;5937;p5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38" name="Google Shape;5938;p5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39" name="Google Shape;5939;p5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40" name="Google Shape;5940;p5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5941" name="Google Shape;5941;p53"/>
          <p:cNvSpPr txBox="1"/>
          <p:nvPr/>
        </p:nvSpPr>
        <p:spPr>
          <a:xfrm>
            <a:off x="6563498" y="3671830"/>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45" name="Shape 5945"/>
        <p:cNvGrpSpPr/>
        <p:nvPr/>
      </p:nvGrpSpPr>
      <p:grpSpPr>
        <a:xfrm>
          <a:off x="0" y="0"/>
          <a:ext cx="0" cy="0"/>
          <a:chOff x="0" y="0"/>
          <a:chExt cx="0" cy="0"/>
        </a:xfrm>
      </p:grpSpPr>
      <p:pic>
        <p:nvPicPr>
          <p:cNvPr id="5946" name="Google Shape;5946;p54"/>
          <p:cNvPicPr preferRelativeResize="0"/>
          <p:nvPr/>
        </p:nvPicPr>
        <p:blipFill rotWithShape="1">
          <a:blip r:embed="rId3">
            <a:alphaModFix/>
          </a:blip>
          <a:srcRect b="0" l="0" r="0" t="0"/>
          <a:stretch/>
        </p:blipFill>
        <p:spPr>
          <a:xfrm>
            <a:off x="245510" y="951900"/>
            <a:ext cx="5815441" cy="2313765"/>
          </a:xfrm>
          <a:prstGeom prst="rect">
            <a:avLst/>
          </a:prstGeom>
          <a:noFill/>
          <a:ln>
            <a:noFill/>
          </a:ln>
        </p:spPr>
      </p:pic>
      <p:sp>
        <p:nvSpPr>
          <p:cNvPr id="5947" name="Google Shape;5947;p54"/>
          <p:cNvSpPr txBox="1"/>
          <p:nvPr/>
        </p:nvSpPr>
        <p:spPr>
          <a:xfrm>
            <a:off x="296231" y="196962"/>
            <a:ext cx="65836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Поступательное движение твердого тела </a:t>
            </a:r>
            <a:endParaRPr sz="2400">
              <a:solidFill>
                <a:srgbClr val="C4604C"/>
              </a:solidFill>
              <a:latin typeface="Calibri"/>
              <a:ea typeface="Calibri"/>
              <a:cs typeface="Calibri"/>
              <a:sym typeface="Calibri"/>
            </a:endParaRPr>
          </a:p>
        </p:txBody>
      </p:sp>
      <p:pic>
        <p:nvPicPr>
          <p:cNvPr id="5948" name="Google Shape;5948;p54"/>
          <p:cNvPicPr preferRelativeResize="0"/>
          <p:nvPr/>
        </p:nvPicPr>
        <p:blipFill rotWithShape="1">
          <a:blip r:embed="rId4">
            <a:alphaModFix/>
          </a:blip>
          <a:srcRect b="0" l="0" r="0" t="2141"/>
          <a:stretch/>
        </p:blipFill>
        <p:spPr>
          <a:xfrm>
            <a:off x="6157602" y="1332995"/>
            <a:ext cx="2849789" cy="2066188"/>
          </a:xfrm>
          <a:prstGeom prst="rect">
            <a:avLst/>
          </a:prstGeom>
          <a:noFill/>
          <a:ln>
            <a:noFill/>
          </a:ln>
        </p:spPr>
      </p:pic>
      <p:sp>
        <p:nvSpPr>
          <p:cNvPr id="5949" name="Google Shape;5949;p54"/>
          <p:cNvSpPr txBox="1"/>
          <p:nvPr/>
        </p:nvSpPr>
        <p:spPr>
          <a:xfrm>
            <a:off x="8709945" y="4754529"/>
            <a:ext cx="36376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54</a:t>
            </a:r>
            <a:endParaRPr sz="1350">
              <a:solidFill>
                <a:schemeClr val="dk1"/>
              </a:solidFill>
              <a:latin typeface="Calibri"/>
              <a:ea typeface="Calibri"/>
              <a:cs typeface="Calibri"/>
              <a:sym typeface="Calibri"/>
            </a:endParaRPr>
          </a:p>
        </p:txBody>
      </p:sp>
      <p:grpSp>
        <p:nvGrpSpPr>
          <p:cNvPr id="5950" name="Google Shape;5950;p54"/>
          <p:cNvGrpSpPr/>
          <p:nvPr/>
        </p:nvGrpSpPr>
        <p:grpSpPr>
          <a:xfrm rot="-7870960">
            <a:off x="6309068" y="3109168"/>
            <a:ext cx="114164" cy="213360"/>
            <a:chOff x="6686550" y="2065020"/>
            <a:chExt cx="114164" cy="213360"/>
          </a:xfrm>
        </p:grpSpPr>
        <p:cxnSp>
          <p:nvCxnSpPr>
            <p:cNvPr id="5951" name="Google Shape;5951;p54"/>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952" name="Google Shape;5952;p54"/>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953" name="Google Shape;5953;p54"/>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grpSp>
        <p:nvGrpSpPr>
          <p:cNvPr id="5954" name="Google Shape;5954;p54"/>
          <p:cNvGrpSpPr/>
          <p:nvPr/>
        </p:nvGrpSpPr>
        <p:grpSpPr>
          <a:xfrm rot="5400000">
            <a:off x="7484385" y="2976339"/>
            <a:ext cx="114164" cy="213360"/>
            <a:chOff x="6686550" y="2065020"/>
            <a:chExt cx="114164" cy="213360"/>
          </a:xfrm>
        </p:grpSpPr>
        <p:cxnSp>
          <p:nvCxnSpPr>
            <p:cNvPr id="5955" name="Google Shape;5955;p54"/>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956" name="Google Shape;5956;p54"/>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957" name="Google Shape;5957;p54"/>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grpSp>
        <p:nvGrpSpPr>
          <p:cNvPr id="5958" name="Google Shape;5958;p54"/>
          <p:cNvGrpSpPr/>
          <p:nvPr/>
        </p:nvGrpSpPr>
        <p:grpSpPr>
          <a:xfrm rot="156905">
            <a:off x="6351868" y="2160598"/>
            <a:ext cx="114164" cy="213360"/>
            <a:chOff x="6686550" y="2065020"/>
            <a:chExt cx="114164" cy="213360"/>
          </a:xfrm>
        </p:grpSpPr>
        <p:cxnSp>
          <p:nvCxnSpPr>
            <p:cNvPr id="5959" name="Google Shape;5959;p54"/>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960" name="Google Shape;5960;p54"/>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5961" name="Google Shape;5961;p54"/>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5962" name="Google Shape;5962;p54"/>
          <p:cNvSpPr txBox="1"/>
          <p:nvPr/>
        </p:nvSpPr>
        <p:spPr>
          <a:xfrm>
            <a:off x="4466400" y="1908100"/>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(71)</a:t>
            </a:r>
            <a:endParaRPr sz="1350">
              <a:solidFill>
                <a:schemeClr val="dk2"/>
              </a:solidFill>
              <a:latin typeface="Calibri"/>
              <a:ea typeface="Calibri"/>
              <a:cs typeface="Calibri"/>
              <a:sym typeface="Calibri"/>
            </a:endParaRPr>
          </a:p>
        </p:txBody>
      </p:sp>
      <p:grpSp>
        <p:nvGrpSpPr>
          <p:cNvPr id="5963" name="Google Shape;5963;p54"/>
          <p:cNvGrpSpPr/>
          <p:nvPr/>
        </p:nvGrpSpPr>
        <p:grpSpPr>
          <a:xfrm rot="1760021">
            <a:off x="-627394" y="3881380"/>
            <a:ext cx="3326038" cy="2290111"/>
            <a:chOff x="4388382" y="2566254"/>
            <a:chExt cx="2271478" cy="1564004"/>
          </a:xfrm>
        </p:grpSpPr>
        <p:sp>
          <p:nvSpPr>
            <p:cNvPr id="5964" name="Google Shape;5964;p5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65" name="Google Shape;5965;p5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66" name="Google Shape;5966;p5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67" name="Google Shape;5967;p5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68" name="Google Shape;5968;p5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69" name="Google Shape;5969;p5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70" name="Google Shape;5970;p5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71" name="Google Shape;5971;p5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72" name="Google Shape;5972;p5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73" name="Google Shape;5973;p5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74" name="Google Shape;5974;p5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75" name="Google Shape;5975;p5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76" name="Google Shape;5976;p5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77" name="Google Shape;5977;p5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78" name="Google Shape;5978;p5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79" name="Google Shape;5979;p5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0" name="Google Shape;5980;p5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1" name="Google Shape;5981;p5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2" name="Google Shape;5982;p5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3" name="Google Shape;5983;p5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4" name="Google Shape;5984;p5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5" name="Google Shape;5985;p5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6" name="Google Shape;5986;p5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87" name="Google Shape;5987;p5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8" name="Google Shape;5988;p5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89" name="Google Shape;5989;p5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0" name="Google Shape;5990;p5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1" name="Google Shape;5991;p5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92" name="Google Shape;5992;p5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3" name="Google Shape;5993;p5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4" name="Google Shape;5994;p5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5" name="Google Shape;5995;p5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6" name="Google Shape;5996;p5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7" name="Google Shape;5997;p5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5998" name="Google Shape;5998;p5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5999" name="Google Shape;5999;p5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0" name="Google Shape;6000;p5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1" name="Google Shape;6001;p5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2" name="Google Shape;6002;p5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3" name="Google Shape;6003;p5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4" name="Google Shape;6004;p5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5" name="Google Shape;6005;p5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6" name="Google Shape;6006;p5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07" name="Google Shape;6007;p5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008" name="Google Shape;6008;p5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009" name="Google Shape;6009;p5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010" name="Google Shape;6010;p5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1" name="Google Shape;6011;p5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2" name="Google Shape;6012;p5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3" name="Google Shape;6013;p5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4" name="Google Shape;6014;p5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5" name="Google Shape;6015;p5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016" name="Google Shape;6016;p5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7" name="Google Shape;6017;p5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018" name="Google Shape;6018;p5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6019" name="Google Shape;6019;p54"/>
          <p:cNvGrpSpPr/>
          <p:nvPr/>
        </p:nvGrpSpPr>
        <p:grpSpPr>
          <a:xfrm rot="1760021">
            <a:off x="7368368" y="-850446"/>
            <a:ext cx="3326038" cy="2290111"/>
            <a:chOff x="4388382" y="2566254"/>
            <a:chExt cx="2271478" cy="1564004"/>
          </a:xfrm>
        </p:grpSpPr>
        <p:sp>
          <p:nvSpPr>
            <p:cNvPr id="6020" name="Google Shape;6020;p5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1" name="Google Shape;6021;p5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2" name="Google Shape;6022;p5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3" name="Google Shape;6023;p5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4" name="Google Shape;6024;p5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5" name="Google Shape;6025;p5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6" name="Google Shape;6026;p5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7" name="Google Shape;6027;p5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8" name="Google Shape;6028;p5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29" name="Google Shape;6029;p5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0" name="Google Shape;6030;p5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1" name="Google Shape;6031;p5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2" name="Google Shape;6032;p5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3" name="Google Shape;6033;p5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4" name="Google Shape;6034;p5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5" name="Google Shape;6035;p5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6" name="Google Shape;6036;p5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7" name="Google Shape;6037;p5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8" name="Google Shape;6038;p5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39" name="Google Shape;6039;p5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0" name="Google Shape;6040;p5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1" name="Google Shape;6041;p5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2" name="Google Shape;6042;p5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3" name="Google Shape;6043;p5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4" name="Google Shape;6044;p5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5" name="Google Shape;6045;p5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6" name="Google Shape;6046;p5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7" name="Google Shape;6047;p5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8" name="Google Shape;6048;p5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49" name="Google Shape;6049;p5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0" name="Google Shape;6050;p5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1" name="Google Shape;6051;p5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2" name="Google Shape;6052;p5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3" name="Google Shape;6053;p5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4" name="Google Shape;6054;p5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5" name="Google Shape;6055;p5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6" name="Google Shape;6056;p5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7" name="Google Shape;6057;p5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8" name="Google Shape;6058;p5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59" name="Google Shape;6059;p5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0" name="Google Shape;6060;p5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1" name="Google Shape;6061;p5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2" name="Google Shape;6062;p5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3" name="Google Shape;6063;p5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4" name="Google Shape;6064;p5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5" name="Google Shape;6065;p5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6" name="Google Shape;6066;p5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7" name="Google Shape;6067;p5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8" name="Google Shape;6068;p5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69" name="Google Shape;6069;p5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70" name="Google Shape;6070;p5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71" name="Google Shape;6071;p5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72" name="Google Shape;6072;p5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73" name="Google Shape;6073;p5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074" name="Google Shape;6074;p5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
        <p:nvSpPr>
          <p:cNvPr id="6075" name="Google Shape;6075;p54"/>
          <p:cNvSpPr txBox="1"/>
          <p:nvPr/>
        </p:nvSpPr>
        <p:spPr>
          <a:xfrm>
            <a:off x="6247035" y="3461918"/>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25</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9" name="Shape 6079"/>
        <p:cNvGrpSpPr/>
        <p:nvPr/>
      </p:nvGrpSpPr>
      <p:grpSpPr>
        <a:xfrm>
          <a:off x="0" y="0"/>
          <a:ext cx="0" cy="0"/>
          <a:chOff x="0" y="0"/>
          <a:chExt cx="0" cy="0"/>
        </a:xfrm>
      </p:grpSpPr>
      <p:sp>
        <p:nvSpPr>
          <p:cNvPr id="6080" name="Google Shape;6080;p55"/>
          <p:cNvSpPr txBox="1"/>
          <p:nvPr/>
        </p:nvSpPr>
        <p:spPr>
          <a:xfrm>
            <a:off x="259728" y="135525"/>
            <a:ext cx="7003205"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Вращение твердого тела вокруг неподвижной оси</a:t>
            </a:r>
            <a:endParaRPr sz="2400">
              <a:solidFill>
                <a:srgbClr val="C4604C"/>
              </a:solidFill>
              <a:latin typeface="Calibri"/>
              <a:ea typeface="Calibri"/>
              <a:cs typeface="Calibri"/>
              <a:sym typeface="Calibri"/>
            </a:endParaRPr>
          </a:p>
        </p:txBody>
      </p:sp>
      <p:sp>
        <p:nvSpPr>
          <p:cNvPr id="6081" name="Google Shape;6081;p55"/>
          <p:cNvSpPr txBox="1"/>
          <p:nvPr/>
        </p:nvSpPr>
        <p:spPr>
          <a:xfrm>
            <a:off x="259728" y="746706"/>
            <a:ext cx="5754777" cy="3162404"/>
          </a:xfrm>
          <a:prstGeom prst="rect">
            <a:avLst/>
          </a:prstGeom>
          <a:blipFill rotWithShape="1">
            <a:blip r:embed="rId3">
              <a:alphaModFix/>
            </a:blip>
            <a:stretch>
              <a:fillRect b="0" l="-316" r="-208" t="-1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 </a:t>
            </a:r>
            <a:endParaRPr sz="1350">
              <a:solidFill>
                <a:schemeClr val="dk2"/>
              </a:solidFill>
              <a:latin typeface="Calibri"/>
              <a:ea typeface="Calibri"/>
              <a:cs typeface="Calibri"/>
              <a:sym typeface="Calibri"/>
            </a:endParaRPr>
          </a:p>
        </p:txBody>
      </p:sp>
      <p:pic>
        <p:nvPicPr>
          <p:cNvPr id="6082" name="Google Shape;6082;p55"/>
          <p:cNvPicPr preferRelativeResize="0"/>
          <p:nvPr/>
        </p:nvPicPr>
        <p:blipFill rotWithShape="1">
          <a:blip r:embed="rId4">
            <a:alphaModFix/>
          </a:blip>
          <a:srcRect b="29890" l="28476" r="48259" t="28776"/>
          <a:stretch/>
        </p:blipFill>
        <p:spPr>
          <a:xfrm>
            <a:off x="6276348" y="1115704"/>
            <a:ext cx="2543250" cy="2424407"/>
          </a:xfrm>
          <a:prstGeom prst="rect">
            <a:avLst/>
          </a:prstGeom>
          <a:noFill/>
          <a:ln>
            <a:noFill/>
          </a:ln>
        </p:spPr>
      </p:pic>
      <p:cxnSp>
        <p:nvCxnSpPr>
          <p:cNvPr id="6083" name="Google Shape;6083;p55"/>
          <p:cNvCxnSpPr/>
          <p:nvPr/>
        </p:nvCxnSpPr>
        <p:spPr>
          <a:xfrm rot="10800000">
            <a:off x="7823116" y="3194685"/>
            <a:ext cx="0" cy="201931"/>
          </a:xfrm>
          <a:prstGeom prst="straightConnector1">
            <a:avLst/>
          </a:prstGeom>
          <a:noFill/>
          <a:ln cap="flat" cmpd="sng" w="9525">
            <a:solidFill>
              <a:schemeClr val="dk2"/>
            </a:solidFill>
            <a:prstDash val="solid"/>
            <a:miter lim="800000"/>
            <a:headEnd len="sm" w="sm" type="none"/>
            <a:tailEnd len="med" w="med" type="triangle"/>
          </a:ln>
        </p:spPr>
      </p:cxnSp>
      <p:sp>
        <p:nvSpPr>
          <p:cNvPr id="6084" name="Google Shape;6084;p55"/>
          <p:cNvSpPr txBox="1"/>
          <p:nvPr/>
        </p:nvSpPr>
        <p:spPr>
          <a:xfrm>
            <a:off x="7537419" y="3231791"/>
            <a:ext cx="139718" cy="212366"/>
          </a:xfrm>
          <a:prstGeom prst="rect">
            <a:avLst/>
          </a:prstGeom>
          <a:blipFill rotWithShape="1">
            <a:blip r:embed="rId5">
              <a:alphaModFix/>
            </a:blip>
            <a:stretch>
              <a:fillRect b="-8569" l="-30429" r="-3477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 </a:t>
            </a:r>
            <a:endParaRPr sz="1350">
              <a:solidFill>
                <a:schemeClr val="dk2"/>
              </a:solidFill>
              <a:latin typeface="Calibri"/>
              <a:ea typeface="Calibri"/>
              <a:cs typeface="Calibri"/>
              <a:sym typeface="Calibri"/>
            </a:endParaRPr>
          </a:p>
        </p:txBody>
      </p:sp>
      <p:sp>
        <p:nvSpPr>
          <p:cNvPr id="6085" name="Google Shape;6085;p55"/>
          <p:cNvSpPr txBox="1"/>
          <p:nvPr/>
        </p:nvSpPr>
        <p:spPr>
          <a:xfrm>
            <a:off x="8772838" y="4754529"/>
            <a:ext cx="442282"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55</a:t>
            </a:r>
            <a:endParaRPr sz="1350">
              <a:solidFill>
                <a:schemeClr val="dk1"/>
              </a:solidFill>
              <a:latin typeface="Calibri"/>
              <a:ea typeface="Calibri"/>
              <a:cs typeface="Calibri"/>
              <a:sym typeface="Calibri"/>
            </a:endParaRPr>
          </a:p>
        </p:txBody>
      </p:sp>
      <p:sp>
        <p:nvSpPr>
          <p:cNvPr id="6086" name="Google Shape;6086;p55"/>
          <p:cNvSpPr/>
          <p:nvPr/>
        </p:nvSpPr>
        <p:spPr>
          <a:xfrm>
            <a:off x="6315074" y="1552575"/>
            <a:ext cx="874395" cy="26289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grpSp>
        <p:nvGrpSpPr>
          <p:cNvPr id="6087" name="Google Shape;6087;p55"/>
          <p:cNvGrpSpPr/>
          <p:nvPr/>
        </p:nvGrpSpPr>
        <p:grpSpPr>
          <a:xfrm rot="5635180">
            <a:off x="6467116" y="1659169"/>
            <a:ext cx="114164" cy="213360"/>
            <a:chOff x="6686550" y="2065020"/>
            <a:chExt cx="114164" cy="213360"/>
          </a:xfrm>
        </p:grpSpPr>
        <p:cxnSp>
          <p:nvCxnSpPr>
            <p:cNvPr id="6088" name="Google Shape;6088;p55"/>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089" name="Google Shape;6089;p55"/>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090" name="Google Shape;6090;p55"/>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6091" name="Google Shape;6091;p55"/>
          <p:cNvSpPr/>
          <p:nvPr/>
        </p:nvSpPr>
        <p:spPr>
          <a:xfrm>
            <a:off x="7677137" y="1295451"/>
            <a:ext cx="125406" cy="25712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sp>
        <p:nvSpPr>
          <p:cNvPr id="6092" name="Google Shape;6092;p55"/>
          <p:cNvSpPr/>
          <p:nvPr/>
        </p:nvSpPr>
        <p:spPr>
          <a:xfrm>
            <a:off x="7865622" y="1273416"/>
            <a:ext cx="125406" cy="25712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grpSp>
        <p:nvGrpSpPr>
          <p:cNvPr id="6093" name="Google Shape;6093;p55"/>
          <p:cNvGrpSpPr/>
          <p:nvPr/>
        </p:nvGrpSpPr>
        <p:grpSpPr>
          <a:xfrm>
            <a:off x="7711759" y="1269424"/>
            <a:ext cx="114164" cy="213360"/>
            <a:chOff x="6686550" y="2065020"/>
            <a:chExt cx="114164" cy="213360"/>
          </a:xfrm>
        </p:grpSpPr>
        <p:cxnSp>
          <p:nvCxnSpPr>
            <p:cNvPr id="6094" name="Google Shape;6094;p55"/>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095" name="Google Shape;6095;p55"/>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096" name="Google Shape;6096;p55"/>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6097" name="Google Shape;6097;p55"/>
          <p:cNvSpPr txBox="1"/>
          <p:nvPr/>
        </p:nvSpPr>
        <p:spPr>
          <a:xfrm>
            <a:off x="4922125" y="2371650"/>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(72)</a:t>
            </a:r>
            <a:endParaRPr sz="1350">
              <a:solidFill>
                <a:schemeClr val="dk2"/>
              </a:solidFill>
              <a:latin typeface="Calibri"/>
              <a:ea typeface="Calibri"/>
              <a:cs typeface="Calibri"/>
              <a:sym typeface="Calibri"/>
            </a:endParaRPr>
          </a:p>
        </p:txBody>
      </p:sp>
      <p:grpSp>
        <p:nvGrpSpPr>
          <p:cNvPr id="6098" name="Google Shape;6098;p55"/>
          <p:cNvGrpSpPr/>
          <p:nvPr/>
        </p:nvGrpSpPr>
        <p:grpSpPr>
          <a:xfrm>
            <a:off x="-2115" y="3544071"/>
            <a:ext cx="3326038" cy="2290111"/>
            <a:chOff x="4388382" y="2566254"/>
            <a:chExt cx="2271478" cy="1564004"/>
          </a:xfrm>
        </p:grpSpPr>
        <p:sp>
          <p:nvSpPr>
            <p:cNvPr id="6099" name="Google Shape;6099;p5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0" name="Google Shape;6100;p5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1" name="Google Shape;6101;p5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2" name="Google Shape;6102;p5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3" name="Google Shape;6103;p5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4" name="Google Shape;6104;p5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5" name="Google Shape;6105;p5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6" name="Google Shape;6106;p5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7" name="Google Shape;6107;p5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8" name="Google Shape;6108;p5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09" name="Google Shape;6109;p5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0" name="Google Shape;6110;p5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1" name="Google Shape;6111;p5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2" name="Google Shape;6112;p5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3" name="Google Shape;6113;p5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4" name="Google Shape;6114;p5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5" name="Google Shape;6115;p5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6" name="Google Shape;6116;p5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7" name="Google Shape;6117;p5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8" name="Google Shape;6118;p5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19" name="Google Shape;6119;p5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0" name="Google Shape;6120;p5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1" name="Google Shape;6121;p5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2" name="Google Shape;6122;p5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3" name="Google Shape;6123;p5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4" name="Google Shape;6124;p5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5" name="Google Shape;6125;p5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6" name="Google Shape;6126;p5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7" name="Google Shape;6127;p5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8" name="Google Shape;6128;p5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29" name="Google Shape;6129;p5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0" name="Google Shape;6130;p5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1" name="Google Shape;6131;p5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2" name="Google Shape;6132;p5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3" name="Google Shape;6133;p5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4" name="Google Shape;6134;p5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5" name="Google Shape;6135;p5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6" name="Google Shape;6136;p5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7" name="Google Shape;6137;p5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8" name="Google Shape;6138;p5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39" name="Google Shape;6139;p5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0" name="Google Shape;6140;p5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1" name="Google Shape;6141;p5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2" name="Google Shape;6142;p5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3" name="Google Shape;6143;p5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4" name="Google Shape;6144;p5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5" name="Google Shape;6145;p5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6" name="Google Shape;6146;p5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7" name="Google Shape;6147;p5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8" name="Google Shape;6148;p5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49" name="Google Shape;6149;p5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50" name="Google Shape;6150;p5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51" name="Google Shape;6151;p5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52" name="Google Shape;6152;p5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6153" name="Google Shape;6153;p5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
        <p:nvSpPr>
          <p:cNvPr id="6154" name="Google Shape;6154;p55"/>
          <p:cNvSpPr txBox="1"/>
          <p:nvPr/>
        </p:nvSpPr>
        <p:spPr>
          <a:xfrm>
            <a:off x="6457106" y="3668662"/>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26</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58" name="Shape 6158"/>
        <p:cNvGrpSpPr/>
        <p:nvPr/>
      </p:nvGrpSpPr>
      <p:grpSpPr>
        <a:xfrm>
          <a:off x="0" y="0"/>
          <a:ext cx="0" cy="0"/>
          <a:chOff x="0" y="0"/>
          <a:chExt cx="0" cy="0"/>
        </a:xfrm>
      </p:grpSpPr>
      <p:sp>
        <p:nvSpPr>
          <p:cNvPr id="6159" name="Google Shape;6159;p56"/>
          <p:cNvSpPr txBox="1"/>
          <p:nvPr/>
        </p:nvSpPr>
        <p:spPr>
          <a:xfrm>
            <a:off x="553021" y="598107"/>
            <a:ext cx="7341482" cy="3184333"/>
          </a:xfrm>
          <a:prstGeom prst="rect">
            <a:avLst/>
          </a:prstGeom>
          <a:blipFill rotWithShape="1">
            <a:blip r:embed="rId3">
              <a:alphaModFix/>
            </a:blip>
            <a:stretch>
              <a:fillRect b="0" l="-247" r="-162" t="-19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 </a:t>
            </a:r>
            <a:endParaRPr sz="1350">
              <a:solidFill>
                <a:schemeClr val="dk2"/>
              </a:solidFill>
              <a:latin typeface="Calibri"/>
              <a:ea typeface="Calibri"/>
              <a:cs typeface="Calibri"/>
              <a:sym typeface="Calibri"/>
            </a:endParaRPr>
          </a:p>
        </p:txBody>
      </p:sp>
      <p:sp>
        <p:nvSpPr>
          <p:cNvPr id="6160" name="Google Shape;6160;p56"/>
          <p:cNvSpPr txBox="1"/>
          <p:nvPr/>
        </p:nvSpPr>
        <p:spPr>
          <a:xfrm>
            <a:off x="8772838" y="4754529"/>
            <a:ext cx="371162"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56</a:t>
            </a:r>
            <a:endParaRPr sz="1350">
              <a:solidFill>
                <a:schemeClr val="dk1"/>
              </a:solidFill>
              <a:latin typeface="Calibri"/>
              <a:ea typeface="Calibri"/>
              <a:cs typeface="Calibri"/>
              <a:sym typeface="Calibri"/>
            </a:endParaRPr>
          </a:p>
        </p:txBody>
      </p:sp>
      <p:sp>
        <p:nvSpPr>
          <p:cNvPr id="6161" name="Google Shape;6161;p56"/>
          <p:cNvSpPr txBox="1"/>
          <p:nvPr/>
        </p:nvSpPr>
        <p:spPr>
          <a:xfrm>
            <a:off x="5998100" y="965325"/>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(73)</a:t>
            </a:r>
            <a:endParaRPr sz="1350">
              <a:solidFill>
                <a:schemeClr val="dk2"/>
              </a:solidFill>
              <a:latin typeface="Calibri"/>
              <a:ea typeface="Calibri"/>
              <a:cs typeface="Calibri"/>
              <a:sym typeface="Calibri"/>
            </a:endParaRPr>
          </a:p>
        </p:txBody>
      </p:sp>
      <p:sp>
        <p:nvSpPr>
          <p:cNvPr id="6162" name="Google Shape;6162;p56"/>
          <p:cNvSpPr txBox="1"/>
          <p:nvPr/>
        </p:nvSpPr>
        <p:spPr>
          <a:xfrm>
            <a:off x="5998100" y="1900500"/>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(74)</a:t>
            </a:r>
            <a:endParaRPr sz="1350">
              <a:solidFill>
                <a:schemeClr val="dk2"/>
              </a:solidFill>
              <a:latin typeface="Calibri"/>
              <a:ea typeface="Calibri"/>
              <a:cs typeface="Calibri"/>
              <a:sym typeface="Calibri"/>
            </a:endParaRPr>
          </a:p>
        </p:txBody>
      </p:sp>
      <p:sp>
        <p:nvSpPr>
          <p:cNvPr id="6163" name="Google Shape;6163;p56"/>
          <p:cNvSpPr txBox="1"/>
          <p:nvPr/>
        </p:nvSpPr>
        <p:spPr>
          <a:xfrm>
            <a:off x="5998100" y="2910850"/>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(75)</a:t>
            </a:r>
            <a:endParaRPr sz="1350">
              <a:solidFill>
                <a:schemeClr val="dk2"/>
              </a:solidFill>
              <a:latin typeface="Calibri"/>
              <a:ea typeface="Calibri"/>
              <a:cs typeface="Calibri"/>
              <a:sym typeface="Calibri"/>
            </a:endParaRPr>
          </a:p>
        </p:txBody>
      </p:sp>
      <p:grpSp>
        <p:nvGrpSpPr>
          <p:cNvPr id="6164" name="Google Shape;6164;p56"/>
          <p:cNvGrpSpPr/>
          <p:nvPr/>
        </p:nvGrpSpPr>
        <p:grpSpPr>
          <a:xfrm rot="1760021">
            <a:off x="-517024" y="4034304"/>
            <a:ext cx="3326038" cy="2290111"/>
            <a:chOff x="4388382" y="2566254"/>
            <a:chExt cx="2271478" cy="1564004"/>
          </a:xfrm>
        </p:grpSpPr>
        <p:sp>
          <p:nvSpPr>
            <p:cNvPr id="6165" name="Google Shape;6165;p5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66" name="Google Shape;6166;p5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67" name="Google Shape;6167;p5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68" name="Google Shape;6168;p5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169" name="Google Shape;6169;p5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70" name="Google Shape;6170;p5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171" name="Google Shape;6171;p5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72" name="Google Shape;6172;p5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73" name="Google Shape;6173;p5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74" name="Google Shape;6174;p5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175" name="Google Shape;6175;p5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176" name="Google Shape;6176;p5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177" name="Google Shape;6177;p5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78" name="Google Shape;6178;p5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79" name="Google Shape;6179;p5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0" name="Google Shape;6180;p5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1" name="Google Shape;6181;p5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2" name="Google Shape;6182;p5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3" name="Google Shape;6183;p5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4" name="Google Shape;6184;p5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5" name="Google Shape;6185;p5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6" name="Google Shape;6186;p5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7" name="Google Shape;6187;p5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188" name="Google Shape;6188;p5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89" name="Google Shape;6189;p5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0" name="Google Shape;6190;p5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1" name="Google Shape;6191;p5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2" name="Google Shape;6192;p5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193" name="Google Shape;6193;p5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4" name="Google Shape;6194;p5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5" name="Google Shape;6195;p5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6" name="Google Shape;6196;p5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7" name="Google Shape;6197;p5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8" name="Google Shape;6198;p5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199" name="Google Shape;6199;p5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00" name="Google Shape;6200;p5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1" name="Google Shape;6201;p5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2" name="Google Shape;6202;p5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3" name="Google Shape;6203;p5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4" name="Google Shape;6204;p5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5" name="Google Shape;6205;p5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6" name="Google Shape;6206;p5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7" name="Google Shape;6207;p5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08" name="Google Shape;6208;p5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09" name="Google Shape;6209;p5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10" name="Google Shape;6210;p5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11" name="Google Shape;6211;p5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2" name="Google Shape;6212;p5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3" name="Google Shape;6213;p5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4" name="Google Shape;6214;p5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5" name="Google Shape;6215;p5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6" name="Google Shape;6216;p5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17" name="Google Shape;6217;p5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8" name="Google Shape;6218;p5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19" name="Google Shape;6219;p5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6220" name="Google Shape;6220;p56"/>
          <p:cNvGrpSpPr/>
          <p:nvPr/>
        </p:nvGrpSpPr>
        <p:grpSpPr>
          <a:xfrm rot="210231">
            <a:off x="-1805107" y="-1145057"/>
            <a:ext cx="3326038" cy="2290111"/>
            <a:chOff x="4388382" y="2566254"/>
            <a:chExt cx="2271478" cy="1564004"/>
          </a:xfrm>
        </p:grpSpPr>
        <p:sp>
          <p:nvSpPr>
            <p:cNvPr id="6221" name="Google Shape;6221;p5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22" name="Google Shape;6222;p5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23" name="Google Shape;6223;p5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24" name="Google Shape;6224;p5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25" name="Google Shape;6225;p5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26" name="Google Shape;6226;p5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27" name="Google Shape;6227;p5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28" name="Google Shape;6228;p5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29" name="Google Shape;6229;p5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0" name="Google Shape;6230;p5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31" name="Google Shape;6231;p5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32" name="Google Shape;6232;p5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33" name="Google Shape;6233;p5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4" name="Google Shape;6234;p5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5" name="Google Shape;6235;p5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6" name="Google Shape;6236;p5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7" name="Google Shape;6237;p5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8" name="Google Shape;6238;p5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39" name="Google Shape;6239;p5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0" name="Google Shape;6240;p5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1" name="Google Shape;6241;p5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2" name="Google Shape;6242;p5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3" name="Google Shape;6243;p5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44" name="Google Shape;6244;p5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5" name="Google Shape;6245;p5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6" name="Google Shape;6246;p5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7" name="Google Shape;6247;p5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48" name="Google Shape;6248;p5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49" name="Google Shape;6249;p5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0" name="Google Shape;6250;p5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1" name="Google Shape;6251;p5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2" name="Google Shape;6252;p5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3" name="Google Shape;6253;p5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4" name="Google Shape;6254;p5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5" name="Google Shape;6255;p5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56" name="Google Shape;6256;p5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7" name="Google Shape;6257;p5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8" name="Google Shape;6258;p5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59" name="Google Shape;6259;p5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0" name="Google Shape;6260;p5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1" name="Google Shape;6261;p5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2" name="Google Shape;6262;p5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3" name="Google Shape;6263;p5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4" name="Google Shape;6264;p5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65" name="Google Shape;6265;p5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66" name="Google Shape;6266;p5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67" name="Google Shape;6267;p5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8" name="Google Shape;6268;p5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69" name="Google Shape;6269;p5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70" name="Google Shape;6270;p5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71" name="Google Shape;6271;p5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72" name="Google Shape;6272;p5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273" name="Google Shape;6273;p5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74" name="Google Shape;6274;p5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275" name="Google Shape;6275;p5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9" name="Shape 6279"/>
        <p:cNvGrpSpPr/>
        <p:nvPr/>
      </p:nvGrpSpPr>
      <p:grpSpPr>
        <a:xfrm>
          <a:off x="0" y="0"/>
          <a:ext cx="0" cy="0"/>
          <a:chOff x="0" y="0"/>
          <a:chExt cx="0" cy="0"/>
        </a:xfrm>
      </p:grpSpPr>
      <p:pic>
        <p:nvPicPr>
          <p:cNvPr id="6280" name="Google Shape;6280;p57"/>
          <p:cNvPicPr preferRelativeResize="0"/>
          <p:nvPr/>
        </p:nvPicPr>
        <p:blipFill rotWithShape="1">
          <a:blip r:embed="rId3">
            <a:alphaModFix/>
          </a:blip>
          <a:srcRect b="0" l="0" r="0" t="0"/>
          <a:stretch/>
        </p:blipFill>
        <p:spPr>
          <a:xfrm>
            <a:off x="264107" y="1715093"/>
            <a:ext cx="7466657" cy="3212899"/>
          </a:xfrm>
          <a:prstGeom prst="rect">
            <a:avLst/>
          </a:prstGeom>
          <a:noFill/>
          <a:ln>
            <a:noFill/>
          </a:ln>
        </p:spPr>
      </p:pic>
      <p:sp>
        <p:nvSpPr>
          <p:cNvPr id="6281" name="Google Shape;6281;p57"/>
          <p:cNvSpPr txBox="1"/>
          <p:nvPr/>
        </p:nvSpPr>
        <p:spPr>
          <a:xfrm>
            <a:off x="244968" y="103438"/>
            <a:ext cx="7792200"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Проекция вектора угловой скорости на ось вращения Oz</a:t>
            </a:r>
            <a:endParaRPr sz="2400">
              <a:solidFill>
                <a:srgbClr val="C4604C"/>
              </a:solidFill>
              <a:latin typeface="Calibri"/>
              <a:ea typeface="Calibri"/>
              <a:cs typeface="Calibri"/>
              <a:sym typeface="Calibri"/>
            </a:endParaRPr>
          </a:p>
        </p:txBody>
      </p:sp>
      <p:sp>
        <p:nvSpPr>
          <p:cNvPr id="6282" name="Google Shape;6282;p57"/>
          <p:cNvSpPr txBox="1"/>
          <p:nvPr/>
        </p:nvSpPr>
        <p:spPr>
          <a:xfrm>
            <a:off x="264107" y="492044"/>
            <a:ext cx="7873576" cy="1204432"/>
          </a:xfrm>
          <a:prstGeom prst="rect">
            <a:avLst/>
          </a:prstGeom>
          <a:blipFill rotWithShape="1">
            <a:blip r:embed="rId4">
              <a:alphaModFix/>
            </a:blip>
            <a:stretch>
              <a:fillRect b="0" l="-75"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 </a:t>
            </a:r>
            <a:endParaRPr sz="1350">
              <a:solidFill>
                <a:schemeClr val="dk2"/>
              </a:solidFill>
              <a:latin typeface="Calibri"/>
              <a:ea typeface="Calibri"/>
              <a:cs typeface="Calibri"/>
              <a:sym typeface="Calibri"/>
            </a:endParaRPr>
          </a:p>
        </p:txBody>
      </p:sp>
      <p:pic>
        <p:nvPicPr>
          <p:cNvPr id="6283" name="Google Shape;6283;p57"/>
          <p:cNvPicPr preferRelativeResize="0"/>
          <p:nvPr/>
        </p:nvPicPr>
        <p:blipFill rotWithShape="1">
          <a:blip r:embed="rId5">
            <a:alphaModFix/>
          </a:blip>
          <a:srcRect b="0" l="0" r="0" t="0"/>
          <a:stretch/>
        </p:blipFill>
        <p:spPr>
          <a:xfrm>
            <a:off x="6054580" y="1318005"/>
            <a:ext cx="2598645" cy="2278577"/>
          </a:xfrm>
          <a:prstGeom prst="rect">
            <a:avLst/>
          </a:prstGeom>
          <a:noFill/>
          <a:ln>
            <a:noFill/>
          </a:ln>
        </p:spPr>
      </p:pic>
      <p:sp>
        <p:nvSpPr>
          <p:cNvPr id="6284" name="Google Shape;6284;p57"/>
          <p:cNvSpPr txBox="1"/>
          <p:nvPr/>
        </p:nvSpPr>
        <p:spPr>
          <a:xfrm>
            <a:off x="8772838" y="4754529"/>
            <a:ext cx="362892"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57</a:t>
            </a:r>
            <a:endParaRPr sz="1350">
              <a:solidFill>
                <a:schemeClr val="dk1"/>
              </a:solidFill>
              <a:latin typeface="Calibri"/>
              <a:ea typeface="Calibri"/>
              <a:cs typeface="Calibri"/>
              <a:sym typeface="Calibri"/>
            </a:endParaRPr>
          </a:p>
        </p:txBody>
      </p:sp>
      <p:sp>
        <p:nvSpPr>
          <p:cNvPr id="6285" name="Google Shape;6285;p57"/>
          <p:cNvSpPr/>
          <p:nvPr/>
        </p:nvSpPr>
        <p:spPr>
          <a:xfrm>
            <a:off x="6758940" y="1668780"/>
            <a:ext cx="109220" cy="16002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grpSp>
        <p:nvGrpSpPr>
          <p:cNvPr id="6286" name="Google Shape;6286;p57"/>
          <p:cNvGrpSpPr/>
          <p:nvPr/>
        </p:nvGrpSpPr>
        <p:grpSpPr>
          <a:xfrm rot="-10441102">
            <a:off x="6769745" y="1602451"/>
            <a:ext cx="114164" cy="213360"/>
            <a:chOff x="6686550" y="2065020"/>
            <a:chExt cx="114164" cy="213360"/>
          </a:xfrm>
        </p:grpSpPr>
        <p:cxnSp>
          <p:nvCxnSpPr>
            <p:cNvPr id="6287" name="Google Shape;6287;p57"/>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288" name="Google Shape;6288;p57"/>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289" name="Google Shape;6289;p57"/>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6290" name="Google Shape;6290;p57"/>
          <p:cNvSpPr/>
          <p:nvPr/>
        </p:nvSpPr>
        <p:spPr>
          <a:xfrm>
            <a:off x="6911340" y="1661160"/>
            <a:ext cx="109220" cy="16002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sp>
        <p:nvSpPr>
          <p:cNvPr id="6291" name="Google Shape;6291;p57"/>
          <p:cNvSpPr/>
          <p:nvPr/>
        </p:nvSpPr>
        <p:spPr>
          <a:xfrm>
            <a:off x="8037168" y="1685090"/>
            <a:ext cx="133047" cy="16002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sp>
        <p:nvSpPr>
          <p:cNvPr id="6292" name="Google Shape;6292;p57"/>
          <p:cNvSpPr/>
          <p:nvPr/>
        </p:nvSpPr>
        <p:spPr>
          <a:xfrm>
            <a:off x="8210113" y="1684871"/>
            <a:ext cx="109220" cy="16002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grpSp>
        <p:nvGrpSpPr>
          <p:cNvPr id="6293" name="Google Shape;6293;p57"/>
          <p:cNvGrpSpPr/>
          <p:nvPr/>
        </p:nvGrpSpPr>
        <p:grpSpPr>
          <a:xfrm rot="-10441102">
            <a:off x="8074176" y="1610071"/>
            <a:ext cx="114164" cy="213360"/>
            <a:chOff x="6686550" y="2065020"/>
            <a:chExt cx="114164" cy="213360"/>
          </a:xfrm>
        </p:grpSpPr>
        <p:cxnSp>
          <p:nvCxnSpPr>
            <p:cNvPr id="6294" name="Google Shape;6294;p57"/>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295" name="Google Shape;6295;p57"/>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296" name="Google Shape;6296;p57"/>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6297" name="Google Shape;6297;p57"/>
          <p:cNvSpPr txBox="1"/>
          <p:nvPr/>
        </p:nvSpPr>
        <p:spPr>
          <a:xfrm>
            <a:off x="5569225" y="162408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(79)</a:t>
            </a:r>
            <a:endParaRPr sz="1350">
              <a:solidFill>
                <a:schemeClr val="dk2"/>
              </a:solidFill>
              <a:latin typeface="Calibri"/>
              <a:ea typeface="Calibri"/>
              <a:cs typeface="Calibri"/>
              <a:sym typeface="Calibri"/>
            </a:endParaRPr>
          </a:p>
        </p:txBody>
      </p:sp>
      <p:sp>
        <p:nvSpPr>
          <p:cNvPr id="6298" name="Google Shape;6298;p57"/>
          <p:cNvSpPr txBox="1"/>
          <p:nvPr/>
        </p:nvSpPr>
        <p:spPr>
          <a:xfrm>
            <a:off x="5569225" y="131798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(78)</a:t>
            </a:r>
            <a:endParaRPr sz="1350">
              <a:solidFill>
                <a:schemeClr val="dk2"/>
              </a:solidFill>
              <a:latin typeface="Calibri"/>
              <a:ea typeface="Calibri"/>
              <a:cs typeface="Calibri"/>
              <a:sym typeface="Calibri"/>
            </a:endParaRPr>
          </a:p>
        </p:txBody>
      </p:sp>
      <p:sp>
        <p:nvSpPr>
          <p:cNvPr id="6299" name="Google Shape;6299;p57"/>
          <p:cNvSpPr txBox="1"/>
          <p:nvPr/>
        </p:nvSpPr>
        <p:spPr>
          <a:xfrm>
            <a:off x="5569225" y="2024300"/>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(80)</a:t>
            </a:r>
            <a:endParaRPr sz="1350">
              <a:solidFill>
                <a:schemeClr val="dk2"/>
              </a:solidFill>
              <a:latin typeface="Calibri"/>
              <a:ea typeface="Calibri"/>
              <a:cs typeface="Calibri"/>
              <a:sym typeface="Calibri"/>
            </a:endParaRPr>
          </a:p>
        </p:txBody>
      </p:sp>
      <p:sp>
        <p:nvSpPr>
          <p:cNvPr id="6300" name="Google Shape;6300;p57"/>
          <p:cNvSpPr txBox="1"/>
          <p:nvPr/>
        </p:nvSpPr>
        <p:spPr>
          <a:xfrm>
            <a:off x="5569225" y="445975"/>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(76)</a:t>
            </a:r>
            <a:endParaRPr sz="1350">
              <a:solidFill>
                <a:schemeClr val="dk2"/>
              </a:solidFill>
              <a:latin typeface="Calibri"/>
              <a:ea typeface="Calibri"/>
              <a:cs typeface="Calibri"/>
              <a:sym typeface="Calibri"/>
            </a:endParaRPr>
          </a:p>
        </p:txBody>
      </p:sp>
      <p:sp>
        <p:nvSpPr>
          <p:cNvPr id="6301" name="Google Shape;6301;p57"/>
          <p:cNvSpPr txBox="1"/>
          <p:nvPr/>
        </p:nvSpPr>
        <p:spPr>
          <a:xfrm>
            <a:off x="5559875" y="248628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(81)</a:t>
            </a:r>
            <a:endParaRPr sz="1350">
              <a:solidFill>
                <a:schemeClr val="dk2"/>
              </a:solidFill>
              <a:latin typeface="Calibri"/>
              <a:ea typeface="Calibri"/>
              <a:cs typeface="Calibri"/>
              <a:sym typeface="Calibri"/>
            </a:endParaRPr>
          </a:p>
        </p:txBody>
      </p:sp>
      <p:sp>
        <p:nvSpPr>
          <p:cNvPr id="6302" name="Google Shape;6302;p57"/>
          <p:cNvSpPr txBox="1"/>
          <p:nvPr/>
        </p:nvSpPr>
        <p:spPr>
          <a:xfrm>
            <a:off x="5559875" y="279838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(82)</a:t>
            </a:r>
            <a:endParaRPr sz="1350">
              <a:solidFill>
                <a:schemeClr val="dk2"/>
              </a:solidFill>
              <a:latin typeface="Calibri"/>
              <a:ea typeface="Calibri"/>
              <a:cs typeface="Calibri"/>
              <a:sym typeface="Calibri"/>
            </a:endParaRPr>
          </a:p>
        </p:txBody>
      </p:sp>
      <p:sp>
        <p:nvSpPr>
          <p:cNvPr id="6303" name="Google Shape;6303;p57"/>
          <p:cNvSpPr txBox="1"/>
          <p:nvPr/>
        </p:nvSpPr>
        <p:spPr>
          <a:xfrm>
            <a:off x="6373450" y="3767500"/>
            <a:ext cx="11529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(83, 84, 85)</a:t>
            </a:r>
            <a:endParaRPr sz="1350">
              <a:solidFill>
                <a:schemeClr val="dk2"/>
              </a:solidFill>
              <a:latin typeface="Calibri"/>
              <a:ea typeface="Calibri"/>
              <a:cs typeface="Calibri"/>
              <a:sym typeface="Calibri"/>
            </a:endParaRPr>
          </a:p>
        </p:txBody>
      </p:sp>
      <p:sp>
        <p:nvSpPr>
          <p:cNvPr id="6304" name="Google Shape;6304;p57"/>
          <p:cNvSpPr txBox="1"/>
          <p:nvPr/>
        </p:nvSpPr>
        <p:spPr>
          <a:xfrm>
            <a:off x="6416650" y="4271475"/>
            <a:ext cx="1109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(86, 87, 88)</a:t>
            </a:r>
            <a:endParaRPr sz="1350">
              <a:solidFill>
                <a:schemeClr val="dk2"/>
              </a:solidFill>
              <a:latin typeface="Calibri"/>
              <a:ea typeface="Calibri"/>
              <a:cs typeface="Calibri"/>
              <a:sym typeface="Calibri"/>
            </a:endParaRPr>
          </a:p>
        </p:txBody>
      </p:sp>
      <p:sp>
        <p:nvSpPr>
          <p:cNvPr id="6305" name="Google Shape;6305;p57"/>
          <p:cNvSpPr txBox="1"/>
          <p:nvPr/>
        </p:nvSpPr>
        <p:spPr>
          <a:xfrm>
            <a:off x="6416650" y="457128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(89)</a:t>
            </a:r>
            <a:endParaRPr sz="1350">
              <a:solidFill>
                <a:schemeClr val="dk2"/>
              </a:solidFill>
              <a:latin typeface="Calibri"/>
              <a:ea typeface="Calibri"/>
              <a:cs typeface="Calibri"/>
              <a:sym typeface="Calibri"/>
            </a:endParaRPr>
          </a:p>
        </p:txBody>
      </p:sp>
      <p:grpSp>
        <p:nvGrpSpPr>
          <p:cNvPr id="6306" name="Google Shape;6306;p57"/>
          <p:cNvGrpSpPr/>
          <p:nvPr/>
        </p:nvGrpSpPr>
        <p:grpSpPr>
          <a:xfrm rot="1760021">
            <a:off x="-1016071" y="4535027"/>
            <a:ext cx="3326038" cy="2290111"/>
            <a:chOff x="4388382" y="2566254"/>
            <a:chExt cx="2271478" cy="1564004"/>
          </a:xfrm>
        </p:grpSpPr>
        <p:sp>
          <p:nvSpPr>
            <p:cNvPr id="6307" name="Google Shape;6307;p5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08" name="Google Shape;6308;p5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09" name="Google Shape;6309;p5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10" name="Google Shape;6310;p5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11" name="Google Shape;6311;p5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12" name="Google Shape;6312;p5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13" name="Google Shape;6313;p5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14" name="Google Shape;6314;p5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15" name="Google Shape;6315;p5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16" name="Google Shape;6316;p5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17" name="Google Shape;6317;p5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18" name="Google Shape;6318;p5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19" name="Google Shape;6319;p5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0" name="Google Shape;6320;p5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1" name="Google Shape;6321;p5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2" name="Google Shape;6322;p5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3" name="Google Shape;6323;p5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4" name="Google Shape;6324;p5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5" name="Google Shape;6325;p5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6" name="Google Shape;6326;p5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7" name="Google Shape;6327;p5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8" name="Google Shape;6328;p5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29" name="Google Shape;6329;p5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30" name="Google Shape;6330;p5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1" name="Google Shape;6331;p5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2" name="Google Shape;6332;p5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3" name="Google Shape;6333;p5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4" name="Google Shape;6334;p5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35" name="Google Shape;6335;p5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6" name="Google Shape;6336;p5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7" name="Google Shape;6337;p5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8" name="Google Shape;6338;p5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39" name="Google Shape;6339;p5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0" name="Google Shape;6340;p5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1" name="Google Shape;6341;p5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42" name="Google Shape;6342;p5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3" name="Google Shape;6343;p5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4" name="Google Shape;6344;p5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5" name="Google Shape;6345;p5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6" name="Google Shape;6346;p5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7" name="Google Shape;6347;p5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8" name="Google Shape;6348;p5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49" name="Google Shape;6349;p5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50" name="Google Shape;6350;p5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51" name="Google Shape;6351;p5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52" name="Google Shape;6352;p5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53" name="Google Shape;6353;p5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54" name="Google Shape;6354;p5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55" name="Google Shape;6355;p5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56" name="Google Shape;6356;p5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57" name="Google Shape;6357;p5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58" name="Google Shape;6358;p5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59" name="Google Shape;6359;p5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60" name="Google Shape;6360;p5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61" name="Google Shape;6361;p5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6362" name="Google Shape;6362;p57"/>
          <p:cNvGrpSpPr/>
          <p:nvPr/>
        </p:nvGrpSpPr>
        <p:grpSpPr>
          <a:xfrm rot="1760021">
            <a:off x="7716272" y="-1317292"/>
            <a:ext cx="3326038" cy="2290111"/>
            <a:chOff x="4388382" y="2566254"/>
            <a:chExt cx="2271478" cy="1564004"/>
          </a:xfrm>
        </p:grpSpPr>
        <p:sp>
          <p:nvSpPr>
            <p:cNvPr id="6363" name="Google Shape;6363;p5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64" name="Google Shape;6364;p5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65" name="Google Shape;6365;p5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66" name="Google Shape;6366;p5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67" name="Google Shape;6367;p5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68" name="Google Shape;6368;p5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69" name="Google Shape;6369;p5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70" name="Google Shape;6370;p5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71" name="Google Shape;6371;p5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72" name="Google Shape;6372;p5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73" name="Google Shape;6373;p5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74" name="Google Shape;6374;p5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75" name="Google Shape;6375;p5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76" name="Google Shape;6376;p5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77" name="Google Shape;6377;p5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78" name="Google Shape;6378;p5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79" name="Google Shape;6379;p5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0" name="Google Shape;6380;p5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1" name="Google Shape;6381;p5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2" name="Google Shape;6382;p5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3" name="Google Shape;6383;p5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4" name="Google Shape;6384;p5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5" name="Google Shape;6385;p5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86" name="Google Shape;6386;p5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7" name="Google Shape;6387;p5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8" name="Google Shape;6388;p5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89" name="Google Shape;6389;p5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0" name="Google Shape;6390;p5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91" name="Google Shape;6391;p5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2" name="Google Shape;6392;p5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3" name="Google Shape;6393;p5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4" name="Google Shape;6394;p5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5" name="Google Shape;6395;p5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6" name="Google Shape;6396;p5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7" name="Google Shape;6397;p5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398" name="Google Shape;6398;p5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399" name="Google Shape;6399;p5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00" name="Google Shape;6400;p5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01" name="Google Shape;6401;p5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02" name="Google Shape;6402;p5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03" name="Google Shape;6403;p5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04" name="Google Shape;6404;p5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05" name="Google Shape;6405;p5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06" name="Google Shape;6406;p5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07" name="Google Shape;6407;p5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08" name="Google Shape;6408;p5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09" name="Google Shape;6409;p5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10" name="Google Shape;6410;p5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11" name="Google Shape;6411;p5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12" name="Google Shape;6412;p5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13" name="Google Shape;6413;p5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14" name="Google Shape;6414;p5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15" name="Google Shape;6415;p5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16" name="Google Shape;6416;p5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17" name="Google Shape;6417;p5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6418" name="Google Shape;6418;p57"/>
          <p:cNvSpPr txBox="1"/>
          <p:nvPr/>
        </p:nvSpPr>
        <p:spPr>
          <a:xfrm>
            <a:off x="6528928" y="3550316"/>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26</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2" name="Shape 6422"/>
        <p:cNvGrpSpPr/>
        <p:nvPr/>
      </p:nvGrpSpPr>
      <p:grpSpPr>
        <a:xfrm>
          <a:off x="0" y="0"/>
          <a:ext cx="0" cy="0"/>
          <a:chOff x="0" y="0"/>
          <a:chExt cx="0" cy="0"/>
        </a:xfrm>
      </p:grpSpPr>
      <p:pic>
        <p:nvPicPr>
          <p:cNvPr id="6423" name="Google Shape;6423;p58"/>
          <p:cNvPicPr preferRelativeResize="0"/>
          <p:nvPr/>
        </p:nvPicPr>
        <p:blipFill rotWithShape="1">
          <a:blip r:embed="rId3">
            <a:alphaModFix/>
          </a:blip>
          <a:srcRect b="0" l="0" r="0" t="0"/>
          <a:stretch/>
        </p:blipFill>
        <p:spPr>
          <a:xfrm>
            <a:off x="855875" y="467521"/>
            <a:ext cx="5903506" cy="4567377"/>
          </a:xfrm>
          <a:prstGeom prst="rect">
            <a:avLst/>
          </a:prstGeom>
          <a:noFill/>
          <a:ln>
            <a:noFill/>
          </a:ln>
        </p:spPr>
      </p:pic>
      <p:sp>
        <p:nvSpPr>
          <p:cNvPr id="6424" name="Google Shape;6424;p58"/>
          <p:cNvSpPr txBox="1"/>
          <p:nvPr/>
        </p:nvSpPr>
        <p:spPr>
          <a:xfrm>
            <a:off x="259725" y="40950"/>
            <a:ext cx="8829300"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Скорости и ускорения точек тела при вращательном движении</a:t>
            </a:r>
            <a:endParaRPr sz="2400">
              <a:solidFill>
                <a:srgbClr val="C4604C"/>
              </a:solidFill>
              <a:latin typeface="Calibri"/>
              <a:ea typeface="Calibri"/>
              <a:cs typeface="Calibri"/>
              <a:sym typeface="Calibri"/>
            </a:endParaRPr>
          </a:p>
        </p:txBody>
      </p:sp>
      <p:pic>
        <p:nvPicPr>
          <p:cNvPr id="6425" name="Google Shape;6425;p58"/>
          <p:cNvPicPr preferRelativeResize="0"/>
          <p:nvPr/>
        </p:nvPicPr>
        <p:blipFill rotWithShape="1">
          <a:blip r:embed="rId4">
            <a:alphaModFix/>
          </a:blip>
          <a:srcRect b="17733" l="30651" r="56883" t="37286"/>
          <a:stretch/>
        </p:blipFill>
        <p:spPr>
          <a:xfrm>
            <a:off x="6340688" y="1353058"/>
            <a:ext cx="1717306" cy="3324781"/>
          </a:xfrm>
          <a:prstGeom prst="rect">
            <a:avLst/>
          </a:prstGeom>
          <a:noFill/>
          <a:ln>
            <a:noFill/>
          </a:ln>
        </p:spPr>
      </p:pic>
      <p:sp>
        <p:nvSpPr>
          <p:cNvPr id="6426" name="Google Shape;6426;p58"/>
          <p:cNvSpPr txBox="1"/>
          <p:nvPr/>
        </p:nvSpPr>
        <p:spPr>
          <a:xfrm>
            <a:off x="8571711" y="4759258"/>
            <a:ext cx="517313"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58</a:t>
            </a:r>
            <a:endParaRPr sz="1350">
              <a:solidFill>
                <a:schemeClr val="dk1"/>
              </a:solidFill>
              <a:latin typeface="Calibri"/>
              <a:ea typeface="Calibri"/>
              <a:cs typeface="Calibri"/>
              <a:sym typeface="Calibri"/>
            </a:endParaRPr>
          </a:p>
        </p:txBody>
      </p:sp>
      <p:sp>
        <p:nvSpPr>
          <p:cNvPr id="6427" name="Google Shape;6427;p58"/>
          <p:cNvSpPr/>
          <p:nvPr/>
        </p:nvSpPr>
        <p:spPr>
          <a:xfrm>
            <a:off x="7044690" y="1712595"/>
            <a:ext cx="179070" cy="22098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sp>
        <p:nvSpPr>
          <p:cNvPr id="6428" name="Google Shape;6428;p58"/>
          <p:cNvSpPr/>
          <p:nvPr/>
        </p:nvSpPr>
        <p:spPr>
          <a:xfrm>
            <a:off x="6803038" y="1712595"/>
            <a:ext cx="179070" cy="22098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grpSp>
        <p:nvGrpSpPr>
          <p:cNvPr id="6429" name="Google Shape;6429;p58"/>
          <p:cNvGrpSpPr/>
          <p:nvPr/>
        </p:nvGrpSpPr>
        <p:grpSpPr>
          <a:xfrm>
            <a:off x="6899236" y="1599840"/>
            <a:ext cx="114164" cy="213360"/>
            <a:chOff x="6686550" y="2065020"/>
            <a:chExt cx="114164" cy="213360"/>
          </a:xfrm>
        </p:grpSpPr>
        <p:cxnSp>
          <p:nvCxnSpPr>
            <p:cNvPr id="6430" name="Google Shape;6430;p58"/>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431" name="Google Shape;6431;p58"/>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432" name="Google Shape;6432;p58"/>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6433" name="Google Shape;6433;p58"/>
          <p:cNvSpPr txBox="1"/>
          <p:nvPr/>
        </p:nvSpPr>
        <p:spPr>
          <a:xfrm>
            <a:off x="5846000" y="4537863"/>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(92)</a:t>
            </a:r>
            <a:endParaRPr sz="1350">
              <a:solidFill>
                <a:schemeClr val="dk2"/>
              </a:solidFill>
              <a:latin typeface="Calibri"/>
              <a:ea typeface="Calibri"/>
              <a:cs typeface="Calibri"/>
              <a:sym typeface="Calibri"/>
            </a:endParaRPr>
          </a:p>
        </p:txBody>
      </p:sp>
      <p:sp>
        <p:nvSpPr>
          <p:cNvPr id="6434" name="Google Shape;6434;p58"/>
          <p:cNvSpPr txBox="1"/>
          <p:nvPr/>
        </p:nvSpPr>
        <p:spPr>
          <a:xfrm>
            <a:off x="5926125" y="4031763"/>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(91)</a:t>
            </a:r>
            <a:endParaRPr sz="1350">
              <a:solidFill>
                <a:schemeClr val="dk2"/>
              </a:solidFill>
              <a:latin typeface="Calibri"/>
              <a:ea typeface="Calibri"/>
              <a:cs typeface="Calibri"/>
              <a:sym typeface="Calibri"/>
            </a:endParaRPr>
          </a:p>
        </p:txBody>
      </p:sp>
      <p:sp>
        <p:nvSpPr>
          <p:cNvPr id="6435" name="Google Shape;6435;p58"/>
          <p:cNvSpPr txBox="1"/>
          <p:nvPr/>
        </p:nvSpPr>
        <p:spPr>
          <a:xfrm>
            <a:off x="5570675" y="337662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(90)</a:t>
            </a:r>
            <a:endParaRPr sz="1350">
              <a:solidFill>
                <a:schemeClr val="dk2"/>
              </a:solidFill>
              <a:latin typeface="Calibri"/>
              <a:ea typeface="Calibri"/>
              <a:cs typeface="Calibri"/>
              <a:sym typeface="Calibri"/>
            </a:endParaRPr>
          </a:p>
        </p:txBody>
      </p:sp>
      <p:grpSp>
        <p:nvGrpSpPr>
          <p:cNvPr id="6436" name="Google Shape;6436;p58"/>
          <p:cNvGrpSpPr/>
          <p:nvPr/>
        </p:nvGrpSpPr>
        <p:grpSpPr>
          <a:xfrm rot="-5400000">
            <a:off x="-1894542" y="3433532"/>
            <a:ext cx="3326038" cy="2290111"/>
            <a:chOff x="4388382" y="2566254"/>
            <a:chExt cx="2271478" cy="1564004"/>
          </a:xfrm>
        </p:grpSpPr>
        <p:sp>
          <p:nvSpPr>
            <p:cNvPr id="6437" name="Google Shape;6437;p5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38" name="Google Shape;6438;p5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39" name="Google Shape;6439;p5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40" name="Google Shape;6440;p5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41" name="Google Shape;6441;p5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42" name="Google Shape;6442;p5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43" name="Google Shape;6443;p5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44" name="Google Shape;6444;p5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45" name="Google Shape;6445;p5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46" name="Google Shape;6446;p5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47" name="Google Shape;6447;p5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48" name="Google Shape;6448;p5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49" name="Google Shape;6449;p5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0" name="Google Shape;6450;p5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1" name="Google Shape;6451;p5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2" name="Google Shape;6452;p5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3" name="Google Shape;6453;p5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4" name="Google Shape;6454;p5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5" name="Google Shape;6455;p5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6" name="Google Shape;6456;p5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7" name="Google Shape;6457;p5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8" name="Google Shape;6458;p5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59" name="Google Shape;6459;p5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60" name="Google Shape;6460;p5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1" name="Google Shape;6461;p5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2" name="Google Shape;6462;p5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3" name="Google Shape;6463;p5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4" name="Google Shape;6464;p5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65" name="Google Shape;6465;p5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6" name="Google Shape;6466;p5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7" name="Google Shape;6467;p5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8" name="Google Shape;6468;p5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69" name="Google Shape;6469;p5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0" name="Google Shape;6470;p5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1" name="Google Shape;6471;p5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72" name="Google Shape;6472;p5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3" name="Google Shape;6473;p5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4" name="Google Shape;6474;p5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5" name="Google Shape;6475;p5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6" name="Google Shape;6476;p5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7" name="Google Shape;6477;p5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8" name="Google Shape;6478;p5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79" name="Google Shape;6479;p5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80" name="Google Shape;6480;p5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81" name="Google Shape;6481;p5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82" name="Google Shape;6482;p5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83" name="Google Shape;6483;p5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84" name="Google Shape;6484;p5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85" name="Google Shape;6485;p5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86" name="Google Shape;6486;p5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87" name="Google Shape;6487;p5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88" name="Google Shape;6488;p5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89" name="Google Shape;6489;p5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90" name="Google Shape;6490;p5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91" name="Google Shape;6491;p5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6492" name="Google Shape;6492;p58"/>
          <p:cNvGrpSpPr/>
          <p:nvPr/>
        </p:nvGrpSpPr>
        <p:grpSpPr>
          <a:xfrm rot="-5400000">
            <a:off x="7912820" y="1089830"/>
            <a:ext cx="3326038" cy="2290111"/>
            <a:chOff x="4388382" y="2566254"/>
            <a:chExt cx="2271478" cy="1564004"/>
          </a:xfrm>
        </p:grpSpPr>
        <p:sp>
          <p:nvSpPr>
            <p:cNvPr id="6493" name="Google Shape;6493;p5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94" name="Google Shape;6494;p5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95" name="Google Shape;6495;p5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96" name="Google Shape;6496;p5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97" name="Google Shape;6497;p5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498" name="Google Shape;6498;p5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499" name="Google Shape;6499;p5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00" name="Google Shape;6500;p5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01" name="Google Shape;6501;p5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02" name="Google Shape;6502;p5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03" name="Google Shape;6503;p5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04" name="Google Shape;6504;p5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05" name="Google Shape;6505;p5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06" name="Google Shape;6506;p5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07" name="Google Shape;6507;p5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08" name="Google Shape;6508;p5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09" name="Google Shape;6509;p5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0" name="Google Shape;6510;p5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1" name="Google Shape;6511;p5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2" name="Google Shape;6512;p5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3" name="Google Shape;6513;p5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4" name="Google Shape;6514;p5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5" name="Google Shape;6515;p5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16" name="Google Shape;6516;p5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7" name="Google Shape;6517;p5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8" name="Google Shape;6518;p5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19" name="Google Shape;6519;p5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0" name="Google Shape;6520;p5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21" name="Google Shape;6521;p5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2" name="Google Shape;6522;p5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3" name="Google Shape;6523;p5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4" name="Google Shape;6524;p5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5" name="Google Shape;6525;p5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6" name="Google Shape;6526;p5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7" name="Google Shape;6527;p5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28" name="Google Shape;6528;p5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29" name="Google Shape;6529;p5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0" name="Google Shape;6530;p5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1" name="Google Shape;6531;p5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2" name="Google Shape;6532;p5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3" name="Google Shape;6533;p5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4" name="Google Shape;6534;p5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5" name="Google Shape;6535;p5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36" name="Google Shape;6536;p5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37" name="Google Shape;6537;p5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38" name="Google Shape;6538;p5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39" name="Google Shape;6539;p5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40" name="Google Shape;6540;p5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41" name="Google Shape;6541;p5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42" name="Google Shape;6542;p5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43" name="Google Shape;6543;p5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44" name="Google Shape;6544;p5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45" name="Google Shape;6545;p5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46" name="Google Shape;6546;p5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47" name="Google Shape;6547;p5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6548" name="Google Shape;6548;p58"/>
          <p:cNvSpPr txBox="1"/>
          <p:nvPr/>
        </p:nvSpPr>
        <p:spPr>
          <a:xfrm>
            <a:off x="6317830" y="4618515"/>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27</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2" name="Shape 6552"/>
        <p:cNvGrpSpPr/>
        <p:nvPr/>
      </p:nvGrpSpPr>
      <p:grpSpPr>
        <a:xfrm>
          <a:off x="0" y="0"/>
          <a:ext cx="0" cy="0"/>
          <a:chOff x="0" y="0"/>
          <a:chExt cx="0" cy="0"/>
        </a:xfrm>
      </p:grpSpPr>
      <p:pic>
        <p:nvPicPr>
          <p:cNvPr id="6553" name="Google Shape;6553;p59"/>
          <p:cNvPicPr preferRelativeResize="0"/>
          <p:nvPr/>
        </p:nvPicPr>
        <p:blipFill rotWithShape="1">
          <a:blip r:embed="rId3">
            <a:alphaModFix/>
          </a:blip>
          <a:srcRect b="6015" l="0" r="0" t="0"/>
          <a:stretch/>
        </p:blipFill>
        <p:spPr>
          <a:xfrm>
            <a:off x="5262925" y="860100"/>
            <a:ext cx="3903350" cy="3027425"/>
          </a:xfrm>
          <a:prstGeom prst="rect">
            <a:avLst/>
          </a:prstGeom>
          <a:noFill/>
          <a:ln>
            <a:noFill/>
          </a:ln>
        </p:spPr>
      </p:pic>
      <p:sp>
        <p:nvSpPr>
          <p:cNvPr id="6554" name="Google Shape;6554;p59"/>
          <p:cNvSpPr txBox="1"/>
          <p:nvPr/>
        </p:nvSpPr>
        <p:spPr>
          <a:xfrm>
            <a:off x="646249" y="315532"/>
            <a:ext cx="7124363"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Плоское движение твердого тела</a:t>
            </a:r>
            <a:endParaRPr sz="2400">
              <a:solidFill>
                <a:srgbClr val="C4604C"/>
              </a:solidFill>
              <a:latin typeface="Calibri"/>
              <a:ea typeface="Calibri"/>
              <a:cs typeface="Calibri"/>
              <a:sym typeface="Calibri"/>
            </a:endParaRPr>
          </a:p>
        </p:txBody>
      </p:sp>
      <p:sp>
        <p:nvSpPr>
          <p:cNvPr id="6555" name="Google Shape;6555;p59"/>
          <p:cNvSpPr txBox="1"/>
          <p:nvPr/>
        </p:nvSpPr>
        <p:spPr>
          <a:xfrm>
            <a:off x="195330" y="1491462"/>
            <a:ext cx="5754777" cy="237757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Плоским или плоскопараллельным движением твердого тела называют такое его движение, при котором точки тела движутся в плоскостях, параллельных некоторые неподвижные плоскости.</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Для изучения плоского движения тела достаточно изучить движение лишь одного сечения S тела плоскостью, параллельной основной неподвижной плоскости П0, т. е. движение плоской фигуры в своей плоскости. Потому что любая прямая AB, перпендикулярная плоскости и жестко связанная с телом, движется поступательно, следовательно, все точки этой прямой движутся одинаково.</a:t>
            </a:r>
            <a:endParaRPr sz="135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chemeClr val="dk2"/>
              </a:solidFill>
              <a:latin typeface="Calibri"/>
              <a:ea typeface="Calibri"/>
              <a:cs typeface="Calibri"/>
              <a:sym typeface="Calibri"/>
            </a:endParaRPr>
          </a:p>
        </p:txBody>
      </p:sp>
      <p:sp>
        <p:nvSpPr>
          <p:cNvPr id="6556" name="Google Shape;6556;p59"/>
          <p:cNvSpPr txBox="1"/>
          <p:nvPr/>
        </p:nvSpPr>
        <p:spPr>
          <a:xfrm>
            <a:off x="8772837" y="4754529"/>
            <a:ext cx="393437"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59</a:t>
            </a:r>
            <a:endParaRPr sz="1350">
              <a:solidFill>
                <a:schemeClr val="dk1"/>
              </a:solidFill>
              <a:latin typeface="Calibri"/>
              <a:ea typeface="Calibri"/>
              <a:cs typeface="Calibri"/>
              <a:sym typeface="Calibri"/>
            </a:endParaRPr>
          </a:p>
        </p:txBody>
      </p:sp>
      <p:grpSp>
        <p:nvGrpSpPr>
          <p:cNvPr id="6557" name="Google Shape;6557;p59"/>
          <p:cNvGrpSpPr/>
          <p:nvPr/>
        </p:nvGrpSpPr>
        <p:grpSpPr>
          <a:xfrm>
            <a:off x="0" y="3909555"/>
            <a:ext cx="3326038" cy="2290111"/>
            <a:chOff x="4388382" y="2566254"/>
            <a:chExt cx="2271478" cy="1564004"/>
          </a:xfrm>
        </p:grpSpPr>
        <p:sp>
          <p:nvSpPr>
            <p:cNvPr id="6558" name="Google Shape;6558;p5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59" name="Google Shape;6559;p5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60" name="Google Shape;6560;p5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61" name="Google Shape;6561;p5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62" name="Google Shape;6562;p5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63" name="Google Shape;6563;p5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64" name="Google Shape;6564;p5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65" name="Google Shape;6565;p5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66" name="Google Shape;6566;p5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67" name="Google Shape;6567;p5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68" name="Google Shape;6568;p5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69" name="Google Shape;6569;p5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70" name="Google Shape;6570;p5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1" name="Google Shape;6571;p5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2" name="Google Shape;6572;p5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3" name="Google Shape;6573;p5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4" name="Google Shape;6574;p5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5" name="Google Shape;6575;p5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6" name="Google Shape;6576;p5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7" name="Google Shape;6577;p5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8" name="Google Shape;6578;p5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79" name="Google Shape;6579;p5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0" name="Google Shape;6580;p5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81" name="Google Shape;6581;p5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2" name="Google Shape;6582;p5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3" name="Google Shape;6583;p5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4" name="Google Shape;6584;p5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5" name="Google Shape;6585;p5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86" name="Google Shape;6586;p5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7" name="Google Shape;6587;p5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8" name="Google Shape;6588;p5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89" name="Google Shape;6589;p5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0" name="Google Shape;6590;p5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1" name="Google Shape;6591;p5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2" name="Google Shape;6592;p5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593" name="Google Shape;6593;p5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4" name="Google Shape;6594;p5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5" name="Google Shape;6595;p5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6" name="Google Shape;6596;p5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7" name="Google Shape;6597;p5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8" name="Google Shape;6598;p5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599" name="Google Shape;6599;p5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0" name="Google Shape;6600;p5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1" name="Google Shape;6601;p5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02" name="Google Shape;6602;p5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03" name="Google Shape;6603;p5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04" name="Google Shape;6604;p5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5" name="Google Shape;6605;p5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6" name="Google Shape;6606;p5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7" name="Google Shape;6607;p5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8" name="Google Shape;6608;p5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09" name="Google Shape;6609;p5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10" name="Google Shape;6610;p5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11" name="Google Shape;6611;p5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12" name="Google Shape;6612;p5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6613" name="Google Shape;6613;p59"/>
          <p:cNvSpPr txBox="1"/>
          <p:nvPr/>
        </p:nvSpPr>
        <p:spPr>
          <a:xfrm>
            <a:off x="6375051" y="3899896"/>
            <a:ext cx="2090799" cy="30008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350">
                <a:solidFill>
                  <a:schemeClr val="dk1"/>
                </a:solidFill>
                <a:latin typeface="Calibri"/>
                <a:ea typeface="Calibri"/>
                <a:cs typeface="Calibri"/>
                <a:sym typeface="Calibri"/>
              </a:rPr>
              <a:t>Рис 28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6"/>
          <p:cNvSpPr txBox="1"/>
          <p:nvPr/>
        </p:nvSpPr>
        <p:spPr>
          <a:xfrm>
            <a:off x="540035" y="1287088"/>
            <a:ext cx="4572000" cy="2933688"/>
          </a:xfrm>
          <a:prstGeom prst="rect">
            <a:avLst/>
          </a:prstGeom>
          <a:blipFill rotWithShape="1">
            <a:blip r:embed="rId3">
              <a:alphaModFix/>
            </a:blip>
            <a:stretch>
              <a:fillRect b="0" l="-799" r="-1999" t="-83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152" name="Google Shape;1152;p6"/>
          <p:cNvSpPr/>
          <p:nvPr/>
        </p:nvSpPr>
        <p:spPr>
          <a:xfrm rot="4204072">
            <a:off x="168081" y="586006"/>
            <a:ext cx="585403" cy="46634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53" name="Google Shape;1153;p6"/>
          <p:cNvSpPr/>
          <p:nvPr/>
        </p:nvSpPr>
        <p:spPr>
          <a:xfrm rot="-9679240">
            <a:off x="487069" y="162893"/>
            <a:ext cx="585403" cy="466343"/>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54" name="Google Shape;1154;p6"/>
          <p:cNvSpPr/>
          <p:nvPr/>
        </p:nvSpPr>
        <p:spPr>
          <a:xfrm rot="1095568">
            <a:off x="136048" y="87009"/>
            <a:ext cx="585403" cy="46634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55" name="Google Shape;1155;p6"/>
          <p:cNvSpPr/>
          <p:nvPr/>
        </p:nvSpPr>
        <p:spPr>
          <a:xfrm rot="-9679240">
            <a:off x="8075107" y="146355"/>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56" name="Google Shape;1156;p6"/>
          <p:cNvSpPr/>
          <p:nvPr/>
        </p:nvSpPr>
        <p:spPr>
          <a:xfrm rot="-4825074">
            <a:off x="8307580" y="298117"/>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57" name="Google Shape;1157;p6"/>
          <p:cNvSpPr/>
          <p:nvPr/>
        </p:nvSpPr>
        <p:spPr>
          <a:xfrm rot="-1435904">
            <a:off x="8675669" y="122652"/>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58" name="Google Shape;1158;p6"/>
          <p:cNvSpPr/>
          <p:nvPr/>
        </p:nvSpPr>
        <p:spPr>
          <a:xfrm rot="-8852868">
            <a:off x="1859939" y="208326"/>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59" name="Google Shape;1159;p6"/>
          <p:cNvSpPr/>
          <p:nvPr/>
        </p:nvSpPr>
        <p:spPr>
          <a:xfrm rot="-10404199">
            <a:off x="3267984" y="372934"/>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0" name="Google Shape;1160;p6"/>
          <p:cNvSpPr/>
          <p:nvPr/>
        </p:nvSpPr>
        <p:spPr>
          <a:xfrm rot="-8852868">
            <a:off x="4659376" y="179933"/>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1" name="Google Shape;1161;p6"/>
          <p:cNvSpPr/>
          <p:nvPr/>
        </p:nvSpPr>
        <p:spPr>
          <a:xfrm rot="-6066558">
            <a:off x="4756258" y="45761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2" name="Google Shape;1162;p6"/>
          <p:cNvSpPr/>
          <p:nvPr/>
        </p:nvSpPr>
        <p:spPr>
          <a:xfrm rot="10277184">
            <a:off x="5740131" y="257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3" name="Google Shape;1163;p6"/>
          <p:cNvSpPr/>
          <p:nvPr/>
        </p:nvSpPr>
        <p:spPr>
          <a:xfrm rot="7629415">
            <a:off x="7038105" y="270604"/>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4" name="Google Shape;1164;p6"/>
          <p:cNvSpPr/>
          <p:nvPr/>
        </p:nvSpPr>
        <p:spPr>
          <a:xfrm rot="-8852868">
            <a:off x="7698514" y="341771"/>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5" name="Google Shape;1165;p6"/>
          <p:cNvSpPr/>
          <p:nvPr/>
        </p:nvSpPr>
        <p:spPr>
          <a:xfrm>
            <a:off x="8148809" y="4831342"/>
            <a:ext cx="352103" cy="280492"/>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6" name="Google Shape;1166;p6"/>
          <p:cNvSpPr/>
          <p:nvPr/>
        </p:nvSpPr>
        <p:spPr>
          <a:xfrm rot="-3826583">
            <a:off x="8344418" y="463244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7" name="Google Shape;1167;p6"/>
          <p:cNvSpPr/>
          <p:nvPr/>
        </p:nvSpPr>
        <p:spPr>
          <a:xfrm rot="5646238">
            <a:off x="8779648" y="4646675"/>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8" name="Google Shape;1168;p6"/>
          <p:cNvSpPr/>
          <p:nvPr/>
        </p:nvSpPr>
        <p:spPr>
          <a:xfrm rot="-9263893">
            <a:off x="8627162" y="1255216"/>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69" name="Google Shape;1169;p6"/>
          <p:cNvSpPr/>
          <p:nvPr/>
        </p:nvSpPr>
        <p:spPr>
          <a:xfrm rot="-5807212">
            <a:off x="8515380" y="3335163"/>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70" name="Google Shape;1170;p6"/>
          <p:cNvSpPr/>
          <p:nvPr/>
        </p:nvSpPr>
        <p:spPr>
          <a:xfrm rot="-3553276">
            <a:off x="8394521" y="4054569"/>
            <a:ext cx="352103" cy="280492"/>
          </a:xfrm>
          <a:prstGeom prst="triangle">
            <a:avLst>
              <a:gd fmla="val 50000" name="adj"/>
            </a:avLst>
          </a:prstGeom>
          <a:solidFill>
            <a:srgbClr val="767689"/>
          </a:solidFill>
          <a:ln cap="flat" cmpd="sng" w="12700">
            <a:solidFill>
              <a:srgbClr val="76768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nvGrpSpPr>
          <p:cNvPr id="1171" name="Google Shape;1171;p6"/>
          <p:cNvGrpSpPr/>
          <p:nvPr/>
        </p:nvGrpSpPr>
        <p:grpSpPr>
          <a:xfrm>
            <a:off x="3983102" y="820621"/>
            <a:ext cx="4606181" cy="4333173"/>
            <a:chOff x="4405385" y="812137"/>
            <a:chExt cx="4606181" cy="4333173"/>
          </a:xfrm>
        </p:grpSpPr>
        <p:grpSp>
          <p:nvGrpSpPr>
            <p:cNvPr id="1172" name="Google Shape;1172;p6"/>
            <p:cNvGrpSpPr/>
            <p:nvPr/>
          </p:nvGrpSpPr>
          <p:grpSpPr>
            <a:xfrm>
              <a:off x="4405385" y="812137"/>
              <a:ext cx="4606181" cy="4333173"/>
              <a:chOff x="3650898" y="846774"/>
              <a:chExt cx="4606181" cy="4333173"/>
            </a:xfrm>
          </p:grpSpPr>
          <p:sp>
            <p:nvSpPr>
              <p:cNvPr id="1173" name="Google Shape;1173;p6"/>
              <p:cNvSpPr/>
              <p:nvPr/>
            </p:nvSpPr>
            <p:spPr>
              <a:xfrm rot="-909387">
                <a:off x="4035134" y="1288470"/>
                <a:ext cx="3837709" cy="3449782"/>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nvGrpSpPr>
              <p:cNvPr id="1174" name="Google Shape;1174;p6"/>
              <p:cNvGrpSpPr/>
              <p:nvPr/>
            </p:nvGrpSpPr>
            <p:grpSpPr>
              <a:xfrm>
                <a:off x="5466913" y="1264800"/>
                <a:ext cx="2178367" cy="2482855"/>
                <a:chOff x="5466913" y="1264800"/>
                <a:chExt cx="2178367" cy="2482855"/>
              </a:xfrm>
            </p:grpSpPr>
            <p:cxnSp>
              <p:nvCxnSpPr>
                <p:cNvPr id="1175" name="Google Shape;1175;p6"/>
                <p:cNvCxnSpPr/>
                <p:nvPr/>
              </p:nvCxnSpPr>
              <p:spPr>
                <a:xfrm rot="10800000">
                  <a:off x="5860473" y="1295400"/>
                  <a:ext cx="0" cy="2452255"/>
                </a:xfrm>
                <a:prstGeom prst="straightConnector1">
                  <a:avLst/>
                </a:prstGeom>
                <a:noFill/>
                <a:ln cap="flat" cmpd="sng" w="9525">
                  <a:solidFill>
                    <a:schemeClr val="accent1"/>
                  </a:solidFill>
                  <a:prstDash val="solid"/>
                  <a:miter lim="800000"/>
                  <a:headEnd len="sm" w="sm" type="none"/>
                  <a:tailEnd len="med" w="med" type="triangle"/>
                </a:ln>
              </p:spPr>
            </p:cxnSp>
            <p:cxnSp>
              <p:nvCxnSpPr>
                <p:cNvPr id="1176" name="Google Shape;1176;p6"/>
                <p:cNvCxnSpPr/>
                <p:nvPr/>
              </p:nvCxnSpPr>
              <p:spPr>
                <a:xfrm flipH="1" rot="10800000">
                  <a:off x="5860473" y="2078182"/>
                  <a:ext cx="1752600" cy="1669473"/>
                </a:xfrm>
                <a:prstGeom prst="straightConnector1">
                  <a:avLst/>
                </a:prstGeom>
                <a:noFill/>
                <a:ln cap="flat" cmpd="sng" w="9525">
                  <a:solidFill>
                    <a:schemeClr val="accent1"/>
                  </a:solidFill>
                  <a:prstDash val="solid"/>
                  <a:miter lim="800000"/>
                  <a:headEnd len="sm" w="sm" type="none"/>
                  <a:tailEnd len="med" w="med" type="triangle"/>
                </a:ln>
              </p:spPr>
            </p:cxnSp>
            <p:sp>
              <p:nvSpPr>
                <p:cNvPr id="1177" name="Google Shape;1177;p6"/>
                <p:cNvSpPr txBox="1"/>
                <p:nvPr/>
              </p:nvSpPr>
              <p:spPr>
                <a:xfrm>
                  <a:off x="6435901" y="1672345"/>
                  <a:ext cx="350454" cy="3082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178" name="Google Shape;1178;p6"/>
                <p:cNvCxnSpPr/>
                <p:nvPr/>
              </p:nvCxnSpPr>
              <p:spPr>
                <a:xfrm rot="10800000">
                  <a:off x="5860474" y="1295400"/>
                  <a:ext cx="1752599" cy="782782"/>
                </a:xfrm>
                <a:prstGeom prst="straightConnector1">
                  <a:avLst/>
                </a:prstGeom>
                <a:noFill/>
                <a:ln cap="flat" cmpd="sng" w="19050">
                  <a:solidFill>
                    <a:srgbClr val="00B0F0"/>
                  </a:solidFill>
                  <a:prstDash val="solid"/>
                  <a:miter lim="800000"/>
                  <a:headEnd len="sm" w="sm" type="none"/>
                  <a:tailEnd len="med" w="med" type="triangle"/>
                </a:ln>
              </p:spPr>
            </p:cxnSp>
            <p:sp>
              <p:nvSpPr>
                <p:cNvPr id="1179" name="Google Shape;1179;p6"/>
                <p:cNvSpPr/>
                <p:nvPr/>
              </p:nvSpPr>
              <p:spPr>
                <a:xfrm>
                  <a:off x="5829201" y="1264800"/>
                  <a:ext cx="62544" cy="612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80" name="Google Shape;1180;p6"/>
                <p:cNvSpPr/>
                <p:nvPr/>
              </p:nvSpPr>
              <p:spPr>
                <a:xfrm>
                  <a:off x="7582736" y="2047582"/>
                  <a:ext cx="62544" cy="612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81" name="Google Shape;1181;p6"/>
                <p:cNvSpPr/>
                <p:nvPr/>
              </p:nvSpPr>
              <p:spPr>
                <a:xfrm>
                  <a:off x="5867400" y="3324419"/>
                  <a:ext cx="311727" cy="125363"/>
                </a:xfrm>
                <a:custGeom>
                  <a:rect b="b" l="l" r="r" t="t"/>
                  <a:pathLst>
                    <a:path extrusionOk="0" h="125363" w="311727">
                      <a:moveTo>
                        <a:pt x="0" y="21453"/>
                      </a:moveTo>
                      <a:cubicBezTo>
                        <a:pt x="71004" y="5867"/>
                        <a:pt x="142009" y="-9719"/>
                        <a:pt x="193963" y="7599"/>
                      </a:cubicBezTo>
                      <a:cubicBezTo>
                        <a:pt x="245917" y="24917"/>
                        <a:pt x="290945" y="101118"/>
                        <a:pt x="311727" y="125363"/>
                      </a:cubicBezTo>
                    </a:path>
                  </a:pathLst>
                </a:custGeom>
                <a:no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182" name="Google Shape;1182;p6"/>
                <p:cNvSpPr txBox="1"/>
                <p:nvPr/>
              </p:nvSpPr>
              <p:spPr>
                <a:xfrm>
                  <a:off x="5466913" y="2116282"/>
                  <a:ext cx="377924" cy="21589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183" name="Google Shape;1183;p6"/>
                <p:cNvSpPr txBox="1"/>
                <p:nvPr/>
              </p:nvSpPr>
              <p:spPr>
                <a:xfrm>
                  <a:off x="5876110" y="3062977"/>
                  <a:ext cx="350454" cy="3082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184" name="Google Shape;1184;p6"/>
                <p:cNvSpPr txBox="1"/>
                <p:nvPr/>
              </p:nvSpPr>
              <p:spPr>
                <a:xfrm>
                  <a:off x="6866222" y="2753017"/>
                  <a:ext cx="775084" cy="21589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grpSp>
        <p:sp>
          <p:nvSpPr>
            <p:cNvPr id="1185" name="Google Shape;1185;p6"/>
            <p:cNvSpPr txBox="1"/>
            <p:nvPr/>
          </p:nvSpPr>
          <p:spPr>
            <a:xfrm>
              <a:off x="6398182" y="3642351"/>
              <a:ext cx="2237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chemeClr val="accent1"/>
                  </a:solidFill>
                  <a:latin typeface="Montserrat"/>
                  <a:ea typeface="Montserrat"/>
                  <a:cs typeface="Montserrat"/>
                  <a:sym typeface="Montserrat"/>
                </a:rPr>
                <a:t>O</a:t>
              </a:r>
              <a:endParaRPr b="1" sz="2000">
                <a:solidFill>
                  <a:schemeClr val="accent1"/>
                </a:solidFill>
                <a:latin typeface="Montserrat"/>
                <a:ea typeface="Montserrat"/>
                <a:cs typeface="Montserrat"/>
                <a:sym typeface="Montserrat"/>
              </a:endParaRPr>
            </a:p>
          </p:txBody>
        </p:sp>
        <p:sp>
          <p:nvSpPr>
            <p:cNvPr id="1186" name="Google Shape;1186;p6"/>
            <p:cNvSpPr/>
            <p:nvPr/>
          </p:nvSpPr>
          <p:spPr>
            <a:xfrm>
              <a:off x="6591395" y="3668552"/>
              <a:ext cx="72000" cy="72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1187" name="Google Shape;1187;p6"/>
          <p:cNvSpPr txBox="1"/>
          <p:nvPr/>
        </p:nvSpPr>
        <p:spPr>
          <a:xfrm>
            <a:off x="8801878" y="4645964"/>
            <a:ext cx="211493" cy="5078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a:p>
            <a:pPr indent="0" lvl="0" marL="0" marR="0" rtl="0" algn="l">
              <a:spcBef>
                <a:spcPts val="0"/>
              </a:spcBef>
              <a:spcAft>
                <a:spcPts val="0"/>
              </a:spcAft>
              <a:buNone/>
            </a:pPr>
            <a:r>
              <a:rPr lang="ru-RU" sz="1350">
                <a:solidFill>
                  <a:schemeClr val="dk1"/>
                </a:solidFill>
                <a:latin typeface="Calibri"/>
                <a:ea typeface="Calibri"/>
                <a:cs typeface="Calibri"/>
                <a:sym typeface="Calibri"/>
              </a:rPr>
              <a:t>6</a:t>
            </a:r>
            <a:endParaRPr/>
          </a:p>
        </p:txBody>
      </p:sp>
      <p:sp>
        <p:nvSpPr>
          <p:cNvPr id="1188" name="Google Shape;1188;p6"/>
          <p:cNvSpPr txBox="1"/>
          <p:nvPr/>
        </p:nvSpPr>
        <p:spPr>
          <a:xfrm>
            <a:off x="4882576" y="2353732"/>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a:t>
            </a:r>
            <a:endParaRPr sz="1350">
              <a:solidFill>
                <a:schemeClr val="dk2"/>
              </a:solidFill>
              <a:latin typeface="Calibri"/>
              <a:ea typeface="Calibri"/>
              <a:cs typeface="Calibri"/>
              <a:sym typeface="Calibri"/>
            </a:endParaRPr>
          </a:p>
        </p:txBody>
      </p:sp>
      <p:sp>
        <p:nvSpPr>
          <p:cNvPr id="1189" name="Google Shape;1189;p6"/>
          <p:cNvSpPr txBox="1"/>
          <p:nvPr/>
        </p:nvSpPr>
        <p:spPr>
          <a:xfrm>
            <a:off x="6631397" y="4073484"/>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2</a:t>
            </a:r>
            <a:endParaRPr sz="135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7" name="Shape 6617"/>
        <p:cNvGrpSpPr/>
        <p:nvPr/>
      </p:nvGrpSpPr>
      <p:grpSpPr>
        <a:xfrm>
          <a:off x="0" y="0"/>
          <a:ext cx="0" cy="0"/>
          <a:chOff x="0" y="0"/>
          <a:chExt cx="0" cy="0"/>
        </a:xfrm>
      </p:grpSpPr>
      <p:sp>
        <p:nvSpPr>
          <p:cNvPr id="6618" name="Google Shape;6618;p60"/>
          <p:cNvSpPr txBox="1"/>
          <p:nvPr/>
        </p:nvSpPr>
        <p:spPr>
          <a:xfrm>
            <a:off x="646249" y="315532"/>
            <a:ext cx="7124363"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Плоское движение твердого тела</a:t>
            </a:r>
            <a:endParaRPr sz="2400">
              <a:solidFill>
                <a:srgbClr val="C4604C"/>
              </a:solidFill>
              <a:latin typeface="Calibri"/>
              <a:ea typeface="Calibri"/>
              <a:cs typeface="Calibri"/>
              <a:sym typeface="Calibri"/>
            </a:endParaRPr>
          </a:p>
        </p:txBody>
      </p:sp>
      <p:sp>
        <p:nvSpPr>
          <p:cNvPr id="6619" name="Google Shape;6619;p60"/>
          <p:cNvSpPr txBox="1"/>
          <p:nvPr/>
        </p:nvSpPr>
        <p:spPr>
          <a:xfrm>
            <a:off x="161145" y="1365521"/>
            <a:ext cx="4543377"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000000"/>
              </a:buClr>
              <a:buSzPts val="1350"/>
              <a:buFont typeface="Calibri"/>
              <a:buNone/>
            </a:pPr>
            <a:r>
              <a:rPr b="1" lang="ru-RU" sz="1350">
                <a:solidFill>
                  <a:srgbClr val="000000"/>
                </a:solidFill>
                <a:latin typeface="Calibri"/>
                <a:ea typeface="Calibri"/>
                <a:cs typeface="Calibri"/>
                <a:sym typeface="Calibri"/>
              </a:rPr>
              <a:t>Теорема: </a:t>
            </a:r>
            <a:r>
              <a:rPr lang="ru-RU" sz="1350">
                <a:solidFill>
                  <a:srgbClr val="000000"/>
                </a:solidFill>
                <a:latin typeface="Calibri"/>
                <a:ea typeface="Calibri"/>
                <a:cs typeface="Calibri"/>
                <a:sym typeface="Calibri"/>
              </a:rPr>
              <a:t>Всякое перемещение плоской фигуры в своей плоскости можно представить, как совокупность двух перемещений: поступательного вместе с точкой, выбранной за полюс, и поворота относительно оси проходящей через полюс, перпендикулярно плоскости фигуры.</a:t>
            </a:r>
            <a:endParaRPr sz="135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rgbClr val="000000"/>
              </a:solidFill>
              <a:latin typeface="Calibri"/>
              <a:ea typeface="Calibri"/>
              <a:cs typeface="Calibri"/>
              <a:sym typeface="Calibri"/>
            </a:endParaRPr>
          </a:p>
          <a:p>
            <a:pPr indent="0" lvl="0" marL="0" marR="0" rtl="0" algn="just">
              <a:spcBef>
                <a:spcPts val="0"/>
              </a:spcBef>
              <a:spcAft>
                <a:spcPts val="0"/>
              </a:spcAft>
              <a:buClr>
                <a:srgbClr val="000000"/>
              </a:buClr>
              <a:buSzPts val="1350"/>
              <a:buFont typeface="Calibri"/>
              <a:buNone/>
            </a:pPr>
            <a:r>
              <a:rPr lang="ru-RU" sz="1350">
                <a:solidFill>
                  <a:srgbClr val="000000"/>
                </a:solidFill>
                <a:latin typeface="Calibri"/>
                <a:ea typeface="Calibri"/>
                <a:cs typeface="Calibri"/>
                <a:sym typeface="Calibri"/>
              </a:rPr>
              <a:t>Поступательное перемещение зависит от выбора точки фигуры, вместе с которой совершается это поступательное перемещение, в то время как угол поворота вокруг полюса не зависит от выбора полюса. </a:t>
            </a:r>
            <a:endParaRPr sz="1350">
              <a:solidFill>
                <a:srgbClr val="000000"/>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rgbClr val="000000"/>
              </a:solidFill>
              <a:latin typeface="Calibri"/>
              <a:ea typeface="Calibri"/>
              <a:cs typeface="Calibri"/>
              <a:sym typeface="Calibri"/>
            </a:endParaRPr>
          </a:p>
        </p:txBody>
      </p:sp>
      <p:grpSp>
        <p:nvGrpSpPr>
          <p:cNvPr id="6620" name="Google Shape;6620;p60"/>
          <p:cNvGrpSpPr/>
          <p:nvPr/>
        </p:nvGrpSpPr>
        <p:grpSpPr>
          <a:xfrm>
            <a:off x="5263584" y="1738179"/>
            <a:ext cx="2959419" cy="1945005"/>
            <a:chOff x="1171" y="-2884"/>
            <a:chExt cx="4661" cy="3063"/>
          </a:xfrm>
        </p:grpSpPr>
        <p:sp>
          <p:nvSpPr>
            <p:cNvPr id="6621" name="Google Shape;6621;p60"/>
            <p:cNvSpPr/>
            <p:nvPr/>
          </p:nvSpPr>
          <p:spPr>
            <a:xfrm>
              <a:off x="1171" y="-2874"/>
              <a:ext cx="946" cy="2232"/>
            </a:xfrm>
            <a:custGeom>
              <a:rect b="b" l="l" r="r" t="t"/>
              <a:pathLst>
                <a:path extrusionOk="0" h="2232" w="946">
                  <a:moveTo>
                    <a:pt x="946" y="1114"/>
                  </a:moveTo>
                  <a:lnTo>
                    <a:pt x="944" y="1013"/>
                  </a:lnTo>
                  <a:lnTo>
                    <a:pt x="938" y="914"/>
                  </a:lnTo>
                  <a:lnTo>
                    <a:pt x="929" y="818"/>
                  </a:lnTo>
                  <a:lnTo>
                    <a:pt x="916" y="726"/>
                  </a:lnTo>
                  <a:lnTo>
                    <a:pt x="900" y="637"/>
                  </a:lnTo>
                  <a:lnTo>
                    <a:pt x="881" y="552"/>
                  </a:lnTo>
                  <a:lnTo>
                    <a:pt x="860" y="472"/>
                  </a:lnTo>
                  <a:lnTo>
                    <a:pt x="835" y="397"/>
                  </a:lnTo>
                  <a:lnTo>
                    <a:pt x="808" y="327"/>
                  </a:lnTo>
                  <a:lnTo>
                    <a:pt x="778" y="262"/>
                  </a:lnTo>
                  <a:lnTo>
                    <a:pt x="746" y="204"/>
                  </a:lnTo>
                  <a:lnTo>
                    <a:pt x="713" y="152"/>
                  </a:lnTo>
                  <a:lnTo>
                    <a:pt x="677" y="108"/>
                  </a:lnTo>
                  <a:lnTo>
                    <a:pt x="639" y="70"/>
                  </a:lnTo>
                  <a:lnTo>
                    <a:pt x="600" y="40"/>
                  </a:lnTo>
                  <a:lnTo>
                    <a:pt x="560" y="18"/>
                  </a:lnTo>
                  <a:lnTo>
                    <a:pt x="518" y="5"/>
                  </a:lnTo>
                  <a:lnTo>
                    <a:pt x="475" y="0"/>
                  </a:lnTo>
                  <a:lnTo>
                    <a:pt x="432" y="5"/>
                  </a:lnTo>
                  <a:lnTo>
                    <a:pt x="390" y="18"/>
                  </a:lnTo>
                  <a:lnTo>
                    <a:pt x="349" y="40"/>
                  </a:lnTo>
                  <a:lnTo>
                    <a:pt x="309" y="70"/>
                  </a:lnTo>
                  <a:lnTo>
                    <a:pt x="271" y="108"/>
                  </a:lnTo>
                  <a:lnTo>
                    <a:pt x="235" y="152"/>
                  </a:lnTo>
                  <a:lnTo>
                    <a:pt x="201" y="204"/>
                  </a:lnTo>
                  <a:lnTo>
                    <a:pt x="169" y="262"/>
                  </a:lnTo>
                  <a:lnTo>
                    <a:pt x="139" y="327"/>
                  </a:lnTo>
                  <a:lnTo>
                    <a:pt x="111" y="397"/>
                  </a:lnTo>
                  <a:lnTo>
                    <a:pt x="87" y="472"/>
                  </a:lnTo>
                  <a:lnTo>
                    <a:pt x="65" y="552"/>
                  </a:lnTo>
                  <a:lnTo>
                    <a:pt x="46" y="637"/>
                  </a:lnTo>
                  <a:lnTo>
                    <a:pt x="30" y="726"/>
                  </a:lnTo>
                  <a:lnTo>
                    <a:pt x="17" y="818"/>
                  </a:lnTo>
                  <a:lnTo>
                    <a:pt x="8" y="914"/>
                  </a:lnTo>
                  <a:lnTo>
                    <a:pt x="2" y="1013"/>
                  </a:lnTo>
                  <a:lnTo>
                    <a:pt x="0" y="1114"/>
                  </a:lnTo>
                  <a:lnTo>
                    <a:pt x="2" y="1216"/>
                  </a:lnTo>
                  <a:lnTo>
                    <a:pt x="8" y="1315"/>
                  </a:lnTo>
                  <a:lnTo>
                    <a:pt x="17" y="1412"/>
                  </a:lnTo>
                  <a:lnTo>
                    <a:pt x="30" y="1505"/>
                  </a:lnTo>
                  <a:lnTo>
                    <a:pt x="46" y="1594"/>
                  </a:lnTo>
                  <a:lnTo>
                    <a:pt x="65" y="1679"/>
                  </a:lnTo>
                  <a:lnTo>
                    <a:pt x="87" y="1760"/>
                  </a:lnTo>
                  <a:lnTo>
                    <a:pt x="111" y="1835"/>
                  </a:lnTo>
                  <a:lnTo>
                    <a:pt x="139" y="1905"/>
                  </a:lnTo>
                  <a:lnTo>
                    <a:pt x="169" y="1970"/>
                  </a:lnTo>
                  <a:lnTo>
                    <a:pt x="201" y="2028"/>
                  </a:lnTo>
                  <a:lnTo>
                    <a:pt x="235" y="2080"/>
                  </a:lnTo>
                  <a:lnTo>
                    <a:pt x="271" y="2125"/>
                  </a:lnTo>
                  <a:lnTo>
                    <a:pt x="309" y="2162"/>
                  </a:lnTo>
                  <a:lnTo>
                    <a:pt x="349" y="2192"/>
                  </a:lnTo>
                  <a:lnTo>
                    <a:pt x="390" y="2214"/>
                  </a:lnTo>
                  <a:lnTo>
                    <a:pt x="432" y="2228"/>
                  </a:lnTo>
                  <a:lnTo>
                    <a:pt x="475" y="2232"/>
                  </a:lnTo>
                  <a:lnTo>
                    <a:pt x="518" y="2228"/>
                  </a:lnTo>
                  <a:lnTo>
                    <a:pt x="560" y="2214"/>
                  </a:lnTo>
                  <a:lnTo>
                    <a:pt x="600" y="2192"/>
                  </a:lnTo>
                  <a:lnTo>
                    <a:pt x="639" y="2162"/>
                  </a:lnTo>
                  <a:lnTo>
                    <a:pt x="677" y="2125"/>
                  </a:lnTo>
                  <a:lnTo>
                    <a:pt x="713" y="2080"/>
                  </a:lnTo>
                  <a:lnTo>
                    <a:pt x="746" y="2028"/>
                  </a:lnTo>
                  <a:lnTo>
                    <a:pt x="778" y="1970"/>
                  </a:lnTo>
                  <a:lnTo>
                    <a:pt x="808" y="1905"/>
                  </a:lnTo>
                  <a:lnTo>
                    <a:pt x="835" y="1835"/>
                  </a:lnTo>
                  <a:lnTo>
                    <a:pt x="860" y="1760"/>
                  </a:lnTo>
                  <a:lnTo>
                    <a:pt x="881" y="1679"/>
                  </a:lnTo>
                  <a:lnTo>
                    <a:pt x="900" y="1594"/>
                  </a:lnTo>
                  <a:lnTo>
                    <a:pt x="916" y="1505"/>
                  </a:lnTo>
                  <a:lnTo>
                    <a:pt x="929" y="1412"/>
                  </a:lnTo>
                  <a:lnTo>
                    <a:pt x="938" y="1315"/>
                  </a:lnTo>
                  <a:lnTo>
                    <a:pt x="944" y="1216"/>
                  </a:lnTo>
                  <a:lnTo>
                    <a:pt x="946" y="1114"/>
                  </a:lnTo>
                  <a:moveTo>
                    <a:pt x="475" y="269"/>
                  </a:moveTo>
                  <a:lnTo>
                    <a:pt x="475" y="1963"/>
                  </a:lnTo>
                </a:path>
              </a:pathLst>
            </a:cu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0"/>
                <a:buFont typeface="Calibri"/>
                <a:buNone/>
              </a:pPr>
              <a:r>
                <a:t/>
              </a:r>
              <a:endParaRPr sz="1350">
                <a:solidFill>
                  <a:schemeClr val="dk1"/>
                </a:solidFill>
                <a:latin typeface="Calibri"/>
                <a:ea typeface="Calibri"/>
                <a:cs typeface="Calibri"/>
                <a:sym typeface="Calibri"/>
              </a:endParaRPr>
            </a:p>
          </p:txBody>
        </p:sp>
        <p:pic>
          <p:nvPicPr>
            <p:cNvPr id="6622" name="Google Shape;6622;p60"/>
            <p:cNvPicPr preferRelativeResize="0"/>
            <p:nvPr/>
          </p:nvPicPr>
          <p:blipFill rotWithShape="1">
            <a:blip r:embed="rId3">
              <a:alphaModFix/>
            </a:blip>
            <a:srcRect b="0" l="0" r="0" t="0"/>
            <a:stretch/>
          </p:blipFill>
          <p:spPr>
            <a:xfrm>
              <a:off x="1387" y="-1127"/>
              <a:ext cx="173" cy="197"/>
            </a:xfrm>
            <a:prstGeom prst="rect">
              <a:avLst/>
            </a:prstGeom>
            <a:noFill/>
            <a:ln>
              <a:noFill/>
            </a:ln>
          </p:spPr>
        </p:pic>
        <p:pic>
          <p:nvPicPr>
            <p:cNvPr id="6623" name="Google Shape;6623;p60"/>
            <p:cNvPicPr preferRelativeResize="0"/>
            <p:nvPr/>
          </p:nvPicPr>
          <p:blipFill rotWithShape="1">
            <a:blip r:embed="rId4">
              <a:alphaModFix/>
            </a:blip>
            <a:srcRect b="0" l="0" r="0" t="0"/>
            <a:stretch/>
          </p:blipFill>
          <p:spPr>
            <a:xfrm>
              <a:off x="1694" y="-2577"/>
              <a:ext cx="178" cy="192"/>
            </a:xfrm>
            <a:prstGeom prst="rect">
              <a:avLst/>
            </a:prstGeom>
            <a:noFill/>
            <a:ln>
              <a:noFill/>
            </a:ln>
          </p:spPr>
        </p:pic>
        <p:pic>
          <p:nvPicPr>
            <p:cNvPr id="6624" name="Google Shape;6624;p60"/>
            <p:cNvPicPr preferRelativeResize="0"/>
            <p:nvPr/>
          </p:nvPicPr>
          <p:blipFill rotWithShape="1">
            <a:blip r:embed="rId5">
              <a:alphaModFix/>
            </a:blip>
            <a:srcRect b="0" l="0" r="0" t="0"/>
            <a:stretch/>
          </p:blipFill>
          <p:spPr>
            <a:xfrm>
              <a:off x="1396" y="-1871"/>
              <a:ext cx="82" cy="192"/>
            </a:xfrm>
            <a:prstGeom prst="rect">
              <a:avLst/>
            </a:prstGeom>
            <a:noFill/>
            <a:ln>
              <a:noFill/>
            </a:ln>
          </p:spPr>
        </p:pic>
        <p:pic>
          <p:nvPicPr>
            <p:cNvPr id="6625" name="Google Shape;6625;p60"/>
            <p:cNvPicPr preferRelativeResize="0"/>
            <p:nvPr/>
          </p:nvPicPr>
          <p:blipFill rotWithShape="1">
            <a:blip r:embed="rId6">
              <a:alphaModFix/>
            </a:blip>
            <a:srcRect b="0" l="0" r="0" t="0"/>
            <a:stretch/>
          </p:blipFill>
          <p:spPr>
            <a:xfrm>
              <a:off x="3259" y="-2884"/>
              <a:ext cx="970" cy="2252"/>
            </a:xfrm>
            <a:prstGeom prst="rect">
              <a:avLst/>
            </a:prstGeom>
            <a:noFill/>
            <a:ln>
              <a:noFill/>
            </a:ln>
          </p:spPr>
        </p:pic>
        <p:pic>
          <p:nvPicPr>
            <p:cNvPr id="6626" name="Google Shape;6626;p60"/>
            <p:cNvPicPr preferRelativeResize="0"/>
            <p:nvPr/>
          </p:nvPicPr>
          <p:blipFill rotWithShape="1">
            <a:blip r:embed="rId7">
              <a:alphaModFix/>
            </a:blip>
            <a:srcRect b="0" l="0" r="0" t="0"/>
            <a:stretch/>
          </p:blipFill>
          <p:spPr>
            <a:xfrm>
              <a:off x="3307" y="-652"/>
              <a:ext cx="260" cy="240"/>
            </a:xfrm>
            <a:prstGeom prst="rect">
              <a:avLst/>
            </a:prstGeom>
            <a:noFill/>
            <a:ln>
              <a:noFill/>
            </a:ln>
          </p:spPr>
        </p:pic>
        <p:pic>
          <p:nvPicPr>
            <p:cNvPr id="6627" name="Google Shape;6627;p60"/>
            <p:cNvPicPr preferRelativeResize="0"/>
            <p:nvPr/>
          </p:nvPicPr>
          <p:blipFill rotWithShape="1">
            <a:blip r:embed="rId8">
              <a:alphaModFix/>
            </a:blip>
            <a:srcRect b="0" l="0" r="0" t="0"/>
            <a:stretch/>
          </p:blipFill>
          <p:spPr>
            <a:xfrm>
              <a:off x="3466" y="-2073"/>
              <a:ext cx="2217" cy="2252"/>
            </a:xfrm>
            <a:prstGeom prst="rect">
              <a:avLst/>
            </a:prstGeom>
            <a:noFill/>
            <a:ln>
              <a:noFill/>
            </a:ln>
          </p:spPr>
        </p:pic>
        <p:pic>
          <p:nvPicPr>
            <p:cNvPr id="6628" name="Google Shape;6628;p60"/>
            <p:cNvPicPr preferRelativeResize="0"/>
            <p:nvPr/>
          </p:nvPicPr>
          <p:blipFill rotWithShape="1">
            <a:blip r:embed="rId9">
              <a:alphaModFix/>
            </a:blip>
            <a:srcRect b="0" l="0" r="0" t="0"/>
            <a:stretch/>
          </p:blipFill>
          <p:spPr>
            <a:xfrm>
              <a:off x="3825" y="-1305"/>
              <a:ext cx="149" cy="202"/>
            </a:xfrm>
            <a:prstGeom prst="rect">
              <a:avLst/>
            </a:prstGeom>
            <a:noFill/>
            <a:ln>
              <a:noFill/>
            </a:ln>
          </p:spPr>
        </p:pic>
        <p:sp>
          <p:nvSpPr>
            <p:cNvPr id="6629" name="Google Shape;6629;p60"/>
            <p:cNvSpPr/>
            <p:nvPr/>
          </p:nvSpPr>
          <p:spPr>
            <a:xfrm>
              <a:off x="1607" y="-964"/>
              <a:ext cx="2117" cy="183"/>
            </a:xfrm>
            <a:custGeom>
              <a:rect b="b" l="l" r="r" t="t"/>
              <a:pathLst>
                <a:path extrusionOk="0" h="183" w="2117">
                  <a:moveTo>
                    <a:pt x="34" y="38"/>
                  </a:moveTo>
                  <a:lnTo>
                    <a:pt x="24" y="38"/>
                  </a:lnTo>
                  <a:lnTo>
                    <a:pt x="5" y="43"/>
                  </a:lnTo>
                  <a:lnTo>
                    <a:pt x="0" y="43"/>
                  </a:lnTo>
                  <a:lnTo>
                    <a:pt x="0" y="57"/>
                  </a:lnTo>
                  <a:lnTo>
                    <a:pt x="5" y="62"/>
                  </a:lnTo>
                  <a:lnTo>
                    <a:pt x="10" y="57"/>
                  </a:lnTo>
                  <a:lnTo>
                    <a:pt x="29" y="52"/>
                  </a:lnTo>
                  <a:lnTo>
                    <a:pt x="34" y="48"/>
                  </a:lnTo>
                  <a:lnTo>
                    <a:pt x="34" y="38"/>
                  </a:lnTo>
                  <a:close/>
                  <a:moveTo>
                    <a:pt x="77" y="24"/>
                  </a:moveTo>
                  <a:lnTo>
                    <a:pt x="72" y="24"/>
                  </a:lnTo>
                  <a:lnTo>
                    <a:pt x="58" y="28"/>
                  </a:lnTo>
                  <a:lnTo>
                    <a:pt x="53" y="28"/>
                  </a:lnTo>
                  <a:lnTo>
                    <a:pt x="48" y="33"/>
                  </a:lnTo>
                  <a:lnTo>
                    <a:pt x="48" y="38"/>
                  </a:lnTo>
                  <a:lnTo>
                    <a:pt x="53" y="43"/>
                  </a:lnTo>
                  <a:lnTo>
                    <a:pt x="53" y="48"/>
                  </a:lnTo>
                  <a:lnTo>
                    <a:pt x="62" y="48"/>
                  </a:lnTo>
                  <a:lnTo>
                    <a:pt x="77" y="43"/>
                  </a:lnTo>
                  <a:lnTo>
                    <a:pt x="82" y="43"/>
                  </a:lnTo>
                  <a:lnTo>
                    <a:pt x="82" y="28"/>
                  </a:lnTo>
                  <a:lnTo>
                    <a:pt x="77" y="24"/>
                  </a:lnTo>
                  <a:close/>
                  <a:moveTo>
                    <a:pt x="130" y="14"/>
                  </a:moveTo>
                  <a:lnTo>
                    <a:pt x="125" y="19"/>
                  </a:lnTo>
                  <a:lnTo>
                    <a:pt x="101" y="19"/>
                  </a:lnTo>
                  <a:lnTo>
                    <a:pt x="101" y="33"/>
                  </a:lnTo>
                  <a:lnTo>
                    <a:pt x="106" y="38"/>
                  </a:lnTo>
                  <a:lnTo>
                    <a:pt x="110" y="38"/>
                  </a:lnTo>
                  <a:lnTo>
                    <a:pt x="115" y="33"/>
                  </a:lnTo>
                  <a:lnTo>
                    <a:pt x="130" y="33"/>
                  </a:lnTo>
                  <a:lnTo>
                    <a:pt x="134" y="28"/>
                  </a:lnTo>
                  <a:lnTo>
                    <a:pt x="134" y="19"/>
                  </a:lnTo>
                  <a:lnTo>
                    <a:pt x="130" y="14"/>
                  </a:lnTo>
                  <a:close/>
                  <a:moveTo>
                    <a:pt x="182" y="9"/>
                  </a:moveTo>
                  <a:lnTo>
                    <a:pt x="168" y="9"/>
                  </a:lnTo>
                  <a:lnTo>
                    <a:pt x="158" y="14"/>
                  </a:lnTo>
                  <a:lnTo>
                    <a:pt x="154" y="14"/>
                  </a:lnTo>
                  <a:lnTo>
                    <a:pt x="149" y="19"/>
                  </a:lnTo>
                  <a:lnTo>
                    <a:pt x="149" y="24"/>
                  </a:lnTo>
                  <a:lnTo>
                    <a:pt x="154" y="28"/>
                  </a:lnTo>
                  <a:lnTo>
                    <a:pt x="182" y="28"/>
                  </a:lnTo>
                  <a:lnTo>
                    <a:pt x="187" y="24"/>
                  </a:lnTo>
                  <a:lnTo>
                    <a:pt x="187" y="19"/>
                  </a:lnTo>
                  <a:lnTo>
                    <a:pt x="182" y="14"/>
                  </a:lnTo>
                  <a:lnTo>
                    <a:pt x="182" y="9"/>
                  </a:lnTo>
                  <a:close/>
                  <a:moveTo>
                    <a:pt x="230" y="4"/>
                  </a:moveTo>
                  <a:lnTo>
                    <a:pt x="211" y="4"/>
                  </a:lnTo>
                  <a:lnTo>
                    <a:pt x="206" y="9"/>
                  </a:lnTo>
                  <a:lnTo>
                    <a:pt x="202" y="9"/>
                  </a:lnTo>
                  <a:lnTo>
                    <a:pt x="202" y="19"/>
                  </a:lnTo>
                  <a:lnTo>
                    <a:pt x="206" y="24"/>
                  </a:lnTo>
                  <a:lnTo>
                    <a:pt x="235" y="24"/>
                  </a:lnTo>
                  <a:lnTo>
                    <a:pt x="235" y="9"/>
                  </a:lnTo>
                  <a:lnTo>
                    <a:pt x="230" y="4"/>
                  </a:lnTo>
                  <a:close/>
                  <a:moveTo>
                    <a:pt x="288" y="4"/>
                  </a:moveTo>
                  <a:lnTo>
                    <a:pt x="259" y="4"/>
                  </a:lnTo>
                  <a:lnTo>
                    <a:pt x="254" y="9"/>
                  </a:lnTo>
                  <a:lnTo>
                    <a:pt x="254" y="19"/>
                  </a:lnTo>
                  <a:lnTo>
                    <a:pt x="283" y="19"/>
                  </a:lnTo>
                  <a:lnTo>
                    <a:pt x="288" y="14"/>
                  </a:lnTo>
                  <a:lnTo>
                    <a:pt x="288" y="4"/>
                  </a:lnTo>
                  <a:close/>
                  <a:moveTo>
                    <a:pt x="336" y="0"/>
                  </a:moveTo>
                  <a:lnTo>
                    <a:pt x="307" y="0"/>
                  </a:lnTo>
                  <a:lnTo>
                    <a:pt x="307" y="19"/>
                  </a:lnTo>
                  <a:lnTo>
                    <a:pt x="336" y="19"/>
                  </a:lnTo>
                  <a:lnTo>
                    <a:pt x="341" y="14"/>
                  </a:lnTo>
                  <a:lnTo>
                    <a:pt x="341" y="4"/>
                  </a:lnTo>
                  <a:lnTo>
                    <a:pt x="336" y="0"/>
                  </a:lnTo>
                  <a:close/>
                  <a:moveTo>
                    <a:pt x="389" y="4"/>
                  </a:moveTo>
                  <a:lnTo>
                    <a:pt x="355" y="4"/>
                  </a:lnTo>
                  <a:lnTo>
                    <a:pt x="355" y="14"/>
                  </a:lnTo>
                  <a:lnTo>
                    <a:pt x="360" y="19"/>
                  </a:lnTo>
                  <a:lnTo>
                    <a:pt x="389" y="19"/>
                  </a:lnTo>
                  <a:lnTo>
                    <a:pt x="389" y="4"/>
                  </a:lnTo>
                  <a:close/>
                  <a:moveTo>
                    <a:pt x="442" y="4"/>
                  </a:moveTo>
                  <a:lnTo>
                    <a:pt x="413" y="4"/>
                  </a:lnTo>
                  <a:lnTo>
                    <a:pt x="408" y="9"/>
                  </a:lnTo>
                  <a:lnTo>
                    <a:pt x="408" y="19"/>
                  </a:lnTo>
                  <a:lnTo>
                    <a:pt x="413" y="24"/>
                  </a:lnTo>
                  <a:lnTo>
                    <a:pt x="437" y="24"/>
                  </a:lnTo>
                  <a:lnTo>
                    <a:pt x="442" y="19"/>
                  </a:lnTo>
                  <a:lnTo>
                    <a:pt x="442" y="4"/>
                  </a:lnTo>
                  <a:close/>
                  <a:moveTo>
                    <a:pt x="490" y="9"/>
                  </a:moveTo>
                  <a:lnTo>
                    <a:pt x="461" y="9"/>
                  </a:lnTo>
                  <a:lnTo>
                    <a:pt x="461" y="24"/>
                  </a:lnTo>
                  <a:lnTo>
                    <a:pt x="466" y="24"/>
                  </a:lnTo>
                  <a:lnTo>
                    <a:pt x="485" y="28"/>
                  </a:lnTo>
                  <a:lnTo>
                    <a:pt x="490" y="28"/>
                  </a:lnTo>
                  <a:lnTo>
                    <a:pt x="494" y="24"/>
                  </a:lnTo>
                  <a:lnTo>
                    <a:pt x="494" y="14"/>
                  </a:lnTo>
                  <a:lnTo>
                    <a:pt x="490" y="9"/>
                  </a:lnTo>
                  <a:close/>
                  <a:moveTo>
                    <a:pt x="542" y="14"/>
                  </a:moveTo>
                  <a:lnTo>
                    <a:pt x="514" y="14"/>
                  </a:lnTo>
                  <a:lnTo>
                    <a:pt x="509" y="19"/>
                  </a:lnTo>
                  <a:lnTo>
                    <a:pt x="509" y="24"/>
                  </a:lnTo>
                  <a:lnTo>
                    <a:pt x="514" y="28"/>
                  </a:lnTo>
                  <a:lnTo>
                    <a:pt x="518" y="28"/>
                  </a:lnTo>
                  <a:lnTo>
                    <a:pt x="538" y="33"/>
                  </a:lnTo>
                  <a:lnTo>
                    <a:pt x="542" y="33"/>
                  </a:lnTo>
                  <a:lnTo>
                    <a:pt x="547" y="28"/>
                  </a:lnTo>
                  <a:lnTo>
                    <a:pt x="547" y="19"/>
                  </a:lnTo>
                  <a:lnTo>
                    <a:pt x="542" y="14"/>
                  </a:lnTo>
                  <a:close/>
                  <a:moveTo>
                    <a:pt x="590" y="19"/>
                  </a:moveTo>
                  <a:lnTo>
                    <a:pt x="562" y="19"/>
                  </a:lnTo>
                  <a:lnTo>
                    <a:pt x="562" y="28"/>
                  </a:lnTo>
                  <a:lnTo>
                    <a:pt x="566" y="33"/>
                  </a:lnTo>
                  <a:lnTo>
                    <a:pt x="571" y="33"/>
                  </a:lnTo>
                  <a:lnTo>
                    <a:pt x="586" y="38"/>
                  </a:lnTo>
                  <a:lnTo>
                    <a:pt x="590" y="38"/>
                  </a:lnTo>
                  <a:lnTo>
                    <a:pt x="595" y="33"/>
                  </a:lnTo>
                  <a:lnTo>
                    <a:pt x="595" y="24"/>
                  </a:lnTo>
                  <a:lnTo>
                    <a:pt x="590" y="19"/>
                  </a:lnTo>
                  <a:close/>
                  <a:moveTo>
                    <a:pt x="624" y="24"/>
                  </a:moveTo>
                  <a:lnTo>
                    <a:pt x="619" y="24"/>
                  </a:lnTo>
                  <a:lnTo>
                    <a:pt x="614" y="28"/>
                  </a:lnTo>
                  <a:lnTo>
                    <a:pt x="614" y="43"/>
                  </a:lnTo>
                  <a:lnTo>
                    <a:pt x="638" y="43"/>
                  </a:lnTo>
                  <a:lnTo>
                    <a:pt x="643" y="48"/>
                  </a:lnTo>
                  <a:lnTo>
                    <a:pt x="648" y="43"/>
                  </a:lnTo>
                  <a:lnTo>
                    <a:pt x="648" y="33"/>
                  </a:lnTo>
                  <a:lnTo>
                    <a:pt x="643" y="28"/>
                  </a:lnTo>
                  <a:lnTo>
                    <a:pt x="638" y="28"/>
                  </a:lnTo>
                  <a:lnTo>
                    <a:pt x="624" y="24"/>
                  </a:lnTo>
                  <a:close/>
                  <a:moveTo>
                    <a:pt x="677" y="33"/>
                  </a:moveTo>
                  <a:lnTo>
                    <a:pt x="667" y="33"/>
                  </a:lnTo>
                  <a:lnTo>
                    <a:pt x="662" y="38"/>
                  </a:lnTo>
                  <a:lnTo>
                    <a:pt x="662" y="43"/>
                  </a:lnTo>
                  <a:lnTo>
                    <a:pt x="667" y="48"/>
                  </a:lnTo>
                  <a:lnTo>
                    <a:pt x="672" y="48"/>
                  </a:lnTo>
                  <a:lnTo>
                    <a:pt x="686" y="52"/>
                  </a:lnTo>
                  <a:lnTo>
                    <a:pt x="696" y="52"/>
                  </a:lnTo>
                  <a:lnTo>
                    <a:pt x="701" y="48"/>
                  </a:lnTo>
                  <a:lnTo>
                    <a:pt x="701" y="43"/>
                  </a:lnTo>
                  <a:lnTo>
                    <a:pt x="696" y="38"/>
                  </a:lnTo>
                  <a:lnTo>
                    <a:pt x="691" y="38"/>
                  </a:lnTo>
                  <a:lnTo>
                    <a:pt x="677" y="33"/>
                  </a:lnTo>
                  <a:close/>
                  <a:moveTo>
                    <a:pt x="744" y="43"/>
                  </a:moveTo>
                  <a:lnTo>
                    <a:pt x="715" y="43"/>
                  </a:lnTo>
                  <a:lnTo>
                    <a:pt x="715" y="52"/>
                  </a:lnTo>
                  <a:lnTo>
                    <a:pt x="720" y="57"/>
                  </a:lnTo>
                  <a:lnTo>
                    <a:pt x="725" y="57"/>
                  </a:lnTo>
                  <a:lnTo>
                    <a:pt x="739" y="62"/>
                  </a:lnTo>
                  <a:lnTo>
                    <a:pt x="744" y="62"/>
                  </a:lnTo>
                  <a:lnTo>
                    <a:pt x="749" y="57"/>
                  </a:lnTo>
                  <a:lnTo>
                    <a:pt x="749" y="48"/>
                  </a:lnTo>
                  <a:lnTo>
                    <a:pt x="744" y="43"/>
                  </a:lnTo>
                  <a:close/>
                  <a:moveTo>
                    <a:pt x="773" y="48"/>
                  </a:moveTo>
                  <a:lnTo>
                    <a:pt x="768" y="52"/>
                  </a:lnTo>
                  <a:lnTo>
                    <a:pt x="768" y="57"/>
                  </a:lnTo>
                  <a:lnTo>
                    <a:pt x="763" y="62"/>
                  </a:lnTo>
                  <a:lnTo>
                    <a:pt x="768" y="67"/>
                  </a:lnTo>
                  <a:lnTo>
                    <a:pt x="782" y="67"/>
                  </a:lnTo>
                  <a:lnTo>
                    <a:pt x="792" y="72"/>
                  </a:lnTo>
                  <a:lnTo>
                    <a:pt x="797" y="72"/>
                  </a:lnTo>
                  <a:lnTo>
                    <a:pt x="802" y="67"/>
                  </a:lnTo>
                  <a:lnTo>
                    <a:pt x="802" y="57"/>
                  </a:lnTo>
                  <a:lnTo>
                    <a:pt x="797" y="52"/>
                  </a:lnTo>
                  <a:lnTo>
                    <a:pt x="778" y="52"/>
                  </a:lnTo>
                  <a:lnTo>
                    <a:pt x="773" y="48"/>
                  </a:lnTo>
                  <a:close/>
                  <a:moveTo>
                    <a:pt x="821" y="57"/>
                  </a:moveTo>
                  <a:lnTo>
                    <a:pt x="816" y="62"/>
                  </a:lnTo>
                  <a:lnTo>
                    <a:pt x="816" y="72"/>
                  </a:lnTo>
                  <a:lnTo>
                    <a:pt x="821" y="76"/>
                  </a:lnTo>
                  <a:lnTo>
                    <a:pt x="826" y="76"/>
                  </a:lnTo>
                  <a:lnTo>
                    <a:pt x="840" y="81"/>
                  </a:lnTo>
                  <a:lnTo>
                    <a:pt x="845" y="81"/>
                  </a:lnTo>
                  <a:lnTo>
                    <a:pt x="850" y="76"/>
                  </a:lnTo>
                  <a:lnTo>
                    <a:pt x="850" y="62"/>
                  </a:lnTo>
                  <a:lnTo>
                    <a:pt x="826" y="62"/>
                  </a:lnTo>
                  <a:lnTo>
                    <a:pt x="821" y="57"/>
                  </a:lnTo>
                  <a:close/>
                  <a:moveTo>
                    <a:pt x="874" y="67"/>
                  </a:moveTo>
                  <a:lnTo>
                    <a:pt x="869" y="72"/>
                  </a:lnTo>
                  <a:lnTo>
                    <a:pt x="869" y="86"/>
                  </a:lnTo>
                  <a:lnTo>
                    <a:pt x="874" y="86"/>
                  </a:lnTo>
                  <a:lnTo>
                    <a:pt x="893" y="91"/>
                  </a:lnTo>
                  <a:lnTo>
                    <a:pt x="898" y="91"/>
                  </a:lnTo>
                  <a:lnTo>
                    <a:pt x="902" y="86"/>
                  </a:lnTo>
                  <a:lnTo>
                    <a:pt x="902" y="76"/>
                  </a:lnTo>
                  <a:lnTo>
                    <a:pt x="898" y="72"/>
                  </a:lnTo>
                  <a:lnTo>
                    <a:pt x="878" y="72"/>
                  </a:lnTo>
                  <a:lnTo>
                    <a:pt x="874" y="67"/>
                  </a:lnTo>
                  <a:close/>
                  <a:moveTo>
                    <a:pt x="922" y="76"/>
                  </a:moveTo>
                  <a:lnTo>
                    <a:pt x="922" y="81"/>
                  </a:lnTo>
                  <a:lnTo>
                    <a:pt x="917" y="86"/>
                  </a:lnTo>
                  <a:lnTo>
                    <a:pt x="917" y="91"/>
                  </a:lnTo>
                  <a:lnTo>
                    <a:pt x="922" y="96"/>
                  </a:lnTo>
                  <a:lnTo>
                    <a:pt x="926" y="96"/>
                  </a:lnTo>
                  <a:lnTo>
                    <a:pt x="941" y="100"/>
                  </a:lnTo>
                  <a:lnTo>
                    <a:pt x="946" y="100"/>
                  </a:lnTo>
                  <a:lnTo>
                    <a:pt x="950" y="96"/>
                  </a:lnTo>
                  <a:lnTo>
                    <a:pt x="950" y="91"/>
                  </a:lnTo>
                  <a:lnTo>
                    <a:pt x="955" y="86"/>
                  </a:lnTo>
                  <a:lnTo>
                    <a:pt x="950" y="81"/>
                  </a:lnTo>
                  <a:lnTo>
                    <a:pt x="926" y="81"/>
                  </a:lnTo>
                  <a:lnTo>
                    <a:pt x="922" y="76"/>
                  </a:lnTo>
                  <a:close/>
                  <a:moveTo>
                    <a:pt x="974" y="86"/>
                  </a:moveTo>
                  <a:lnTo>
                    <a:pt x="970" y="91"/>
                  </a:lnTo>
                  <a:lnTo>
                    <a:pt x="970" y="105"/>
                  </a:lnTo>
                  <a:lnTo>
                    <a:pt x="974" y="105"/>
                  </a:lnTo>
                  <a:lnTo>
                    <a:pt x="994" y="110"/>
                  </a:lnTo>
                  <a:lnTo>
                    <a:pt x="998" y="110"/>
                  </a:lnTo>
                  <a:lnTo>
                    <a:pt x="1003" y="105"/>
                  </a:lnTo>
                  <a:lnTo>
                    <a:pt x="1003" y="96"/>
                  </a:lnTo>
                  <a:lnTo>
                    <a:pt x="998" y="91"/>
                  </a:lnTo>
                  <a:lnTo>
                    <a:pt x="979" y="91"/>
                  </a:lnTo>
                  <a:lnTo>
                    <a:pt x="974" y="86"/>
                  </a:lnTo>
                  <a:close/>
                  <a:moveTo>
                    <a:pt x="1027" y="96"/>
                  </a:moveTo>
                  <a:lnTo>
                    <a:pt x="1018" y="105"/>
                  </a:lnTo>
                  <a:lnTo>
                    <a:pt x="1018" y="110"/>
                  </a:lnTo>
                  <a:lnTo>
                    <a:pt x="1022" y="115"/>
                  </a:lnTo>
                  <a:lnTo>
                    <a:pt x="1027" y="115"/>
                  </a:lnTo>
                  <a:lnTo>
                    <a:pt x="1042" y="120"/>
                  </a:lnTo>
                  <a:lnTo>
                    <a:pt x="1046" y="120"/>
                  </a:lnTo>
                  <a:lnTo>
                    <a:pt x="1051" y="115"/>
                  </a:lnTo>
                  <a:lnTo>
                    <a:pt x="1051" y="110"/>
                  </a:lnTo>
                  <a:lnTo>
                    <a:pt x="1056" y="105"/>
                  </a:lnTo>
                  <a:lnTo>
                    <a:pt x="1051" y="100"/>
                  </a:lnTo>
                  <a:lnTo>
                    <a:pt x="1032" y="100"/>
                  </a:lnTo>
                  <a:lnTo>
                    <a:pt x="1027" y="96"/>
                  </a:lnTo>
                  <a:close/>
                  <a:moveTo>
                    <a:pt x="1075" y="105"/>
                  </a:moveTo>
                  <a:lnTo>
                    <a:pt x="1070" y="110"/>
                  </a:lnTo>
                  <a:lnTo>
                    <a:pt x="1070" y="124"/>
                  </a:lnTo>
                  <a:lnTo>
                    <a:pt x="1075" y="124"/>
                  </a:lnTo>
                  <a:lnTo>
                    <a:pt x="1094" y="129"/>
                  </a:lnTo>
                  <a:lnTo>
                    <a:pt x="1099" y="129"/>
                  </a:lnTo>
                  <a:lnTo>
                    <a:pt x="1104" y="124"/>
                  </a:lnTo>
                  <a:lnTo>
                    <a:pt x="1104" y="110"/>
                  </a:lnTo>
                  <a:lnTo>
                    <a:pt x="1080" y="110"/>
                  </a:lnTo>
                  <a:lnTo>
                    <a:pt x="1075" y="105"/>
                  </a:lnTo>
                  <a:close/>
                  <a:moveTo>
                    <a:pt x="1128" y="115"/>
                  </a:moveTo>
                  <a:lnTo>
                    <a:pt x="1123" y="120"/>
                  </a:lnTo>
                  <a:lnTo>
                    <a:pt x="1123" y="124"/>
                  </a:lnTo>
                  <a:lnTo>
                    <a:pt x="1118" y="129"/>
                  </a:lnTo>
                  <a:lnTo>
                    <a:pt x="1123" y="134"/>
                  </a:lnTo>
                  <a:lnTo>
                    <a:pt x="1128" y="134"/>
                  </a:lnTo>
                  <a:lnTo>
                    <a:pt x="1147" y="139"/>
                  </a:lnTo>
                  <a:lnTo>
                    <a:pt x="1152" y="139"/>
                  </a:lnTo>
                  <a:lnTo>
                    <a:pt x="1152" y="134"/>
                  </a:lnTo>
                  <a:lnTo>
                    <a:pt x="1157" y="129"/>
                  </a:lnTo>
                  <a:lnTo>
                    <a:pt x="1157" y="124"/>
                  </a:lnTo>
                  <a:lnTo>
                    <a:pt x="1152" y="120"/>
                  </a:lnTo>
                  <a:lnTo>
                    <a:pt x="1133" y="120"/>
                  </a:lnTo>
                  <a:lnTo>
                    <a:pt x="1128" y="115"/>
                  </a:lnTo>
                  <a:close/>
                  <a:moveTo>
                    <a:pt x="1181" y="124"/>
                  </a:moveTo>
                  <a:lnTo>
                    <a:pt x="1176" y="124"/>
                  </a:lnTo>
                  <a:lnTo>
                    <a:pt x="1171" y="129"/>
                  </a:lnTo>
                  <a:lnTo>
                    <a:pt x="1171" y="139"/>
                  </a:lnTo>
                  <a:lnTo>
                    <a:pt x="1176" y="144"/>
                  </a:lnTo>
                  <a:lnTo>
                    <a:pt x="1195" y="144"/>
                  </a:lnTo>
                  <a:lnTo>
                    <a:pt x="1200" y="148"/>
                  </a:lnTo>
                  <a:lnTo>
                    <a:pt x="1205" y="144"/>
                  </a:lnTo>
                  <a:lnTo>
                    <a:pt x="1205" y="129"/>
                  </a:lnTo>
                  <a:lnTo>
                    <a:pt x="1200" y="129"/>
                  </a:lnTo>
                  <a:lnTo>
                    <a:pt x="1181" y="124"/>
                  </a:lnTo>
                  <a:close/>
                  <a:moveTo>
                    <a:pt x="1234" y="134"/>
                  </a:moveTo>
                  <a:lnTo>
                    <a:pt x="1229" y="134"/>
                  </a:lnTo>
                  <a:lnTo>
                    <a:pt x="1224" y="139"/>
                  </a:lnTo>
                  <a:lnTo>
                    <a:pt x="1224" y="153"/>
                  </a:lnTo>
                  <a:lnTo>
                    <a:pt x="1258" y="153"/>
                  </a:lnTo>
                  <a:lnTo>
                    <a:pt x="1258" y="144"/>
                  </a:lnTo>
                  <a:lnTo>
                    <a:pt x="1253" y="139"/>
                  </a:lnTo>
                  <a:lnTo>
                    <a:pt x="1248" y="139"/>
                  </a:lnTo>
                  <a:lnTo>
                    <a:pt x="1234" y="134"/>
                  </a:lnTo>
                  <a:close/>
                  <a:moveTo>
                    <a:pt x="1277" y="139"/>
                  </a:moveTo>
                  <a:lnTo>
                    <a:pt x="1277" y="144"/>
                  </a:lnTo>
                  <a:lnTo>
                    <a:pt x="1272" y="148"/>
                  </a:lnTo>
                  <a:lnTo>
                    <a:pt x="1272" y="153"/>
                  </a:lnTo>
                  <a:lnTo>
                    <a:pt x="1277" y="158"/>
                  </a:lnTo>
                  <a:lnTo>
                    <a:pt x="1282" y="158"/>
                  </a:lnTo>
                  <a:lnTo>
                    <a:pt x="1296" y="163"/>
                  </a:lnTo>
                  <a:lnTo>
                    <a:pt x="1301" y="163"/>
                  </a:lnTo>
                  <a:lnTo>
                    <a:pt x="1306" y="158"/>
                  </a:lnTo>
                  <a:lnTo>
                    <a:pt x="1306" y="153"/>
                  </a:lnTo>
                  <a:lnTo>
                    <a:pt x="1310" y="148"/>
                  </a:lnTo>
                  <a:lnTo>
                    <a:pt x="1306" y="144"/>
                  </a:lnTo>
                  <a:lnTo>
                    <a:pt x="1282" y="144"/>
                  </a:lnTo>
                  <a:lnTo>
                    <a:pt x="1277" y="139"/>
                  </a:lnTo>
                  <a:close/>
                  <a:moveTo>
                    <a:pt x="1354" y="148"/>
                  </a:moveTo>
                  <a:lnTo>
                    <a:pt x="1330" y="148"/>
                  </a:lnTo>
                  <a:lnTo>
                    <a:pt x="1325" y="153"/>
                  </a:lnTo>
                  <a:lnTo>
                    <a:pt x="1325" y="163"/>
                  </a:lnTo>
                  <a:lnTo>
                    <a:pt x="1330" y="163"/>
                  </a:lnTo>
                  <a:lnTo>
                    <a:pt x="1334" y="168"/>
                  </a:lnTo>
                  <a:lnTo>
                    <a:pt x="1354" y="168"/>
                  </a:lnTo>
                  <a:lnTo>
                    <a:pt x="1358" y="163"/>
                  </a:lnTo>
                  <a:lnTo>
                    <a:pt x="1358" y="153"/>
                  </a:lnTo>
                  <a:lnTo>
                    <a:pt x="1354" y="148"/>
                  </a:lnTo>
                  <a:close/>
                  <a:moveTo>
                    <a:pt x="1402" y="153"/>
                  </a:moveTo>
                  <a:lnTo>
                    <a:pt x="1382" y="153"/>
                  </a:lnTo>
                  <a:lnTo>
                    <a:pt x="1378" y="158"/>
                  </a:lnTo>
                  <a:lnTo>
                    <a:pt x="1378" y="172"/>
                  </a:lnTo>
                  <a:lnTo>
                    <a:pt x="1406" y="172"/>
                  </a:lnTo>
                  <a:lnTo>
                    <a:pt x="1411" y="168"/>
                  </a:lnTo>
                  <a:lnTo>
                    <a:pt x="1411" y="158"/>
                  </a:lnTo>
                  <a:lnTo>
                    <a:pt x="1406" y="158"/>
                  </a:lnTo>
                  <a:lnTo>
                    <a:pt x="1402" y="153"/>
                  </a:lnTo>
                  <a:close/>
                  <a:moveTo>
                    <a:pt x="1459" y="158"/>
                  </a:moveTo>
                  <a:lnTo>
                    <a:pt x="1430" y="158"/>
                  </a:lnTo>
                  <a:lnTo>
                    <a:pt x="1430" y="163"/>
                  </a:lnTo>
                  <a:lnTo>
                    <a:pt x="1426" y="168"/>
                  </a:lnTo>
                  <a:lnTo>
                    <a:pt x="1426" y="172"/>
                  </a:lnTo>
                  <a:lnTo>
                    <a:pt x="1430" y="177"/>
                  </a:lnTo>
                  <a:lnTo>
                    <a:pt x="1459" y="177"/>
                  </a:lnTo>
                  <a:lnTo>
                    <a:pt x="1464" y="172"/>
                  </a:lnTo>
                  <a:lnTo>
                    <a:pt x="1464" y="163"/>
                  </a:lnTo>
                  <a:lnTo>
                    <a:pt x="1459" y="158"/>
                  </a:lnTo>
                  <a:close/>
                  <a:moveTo>
                    <a:pt x="1512" y="163"/>
                  </a:moveTo>
                  <a:lnTo>
                    <a:pt x="1478" y="163"/>
                  </a:lnTo>
                  <a:lnTo>
                    <a:pt x="1478" y="172"/>
                  </a:lnTo>
                  <a:lnTo>
                    <a:pt x="1483" y="177"/>
                  </a:lnTo>
                  <a:lnTo>
                    <a:pt x="1512" y="177"/>
                  </a:lnTo>
                  <a:lnTo>
                    <a:pt x="1512" y="163"/>
                  </a:lnTo>
                  <a:close/>
                  <a:moveTo>
                    <a:pt x="1560" y="177"/>
                  </a:moveTo>
                  <a:lnTo>
                    <a:pt x="1541" y="177"/>
                  </a:lnTo>
                  <a:lnTo>
                    <a:pt x="1555" y="182"/>
                  </a:lnTo>
                  <a:lnTo>
                    <a:pt x="1560" y="177"/>
                  </a:lnTo>
                  <a:close/>
                  <a:moveTo>
                    <a:pt x="1560" y="163"/>
                  </a:moveTo>
                  <a:lnTo>
                    <a:pt x="1536" y="163"/>
                  </a:lnTo>
                  <a:lnTo>
                    <a:pt x="1531" y="168"/>
                  </a:lnTo>
                  <a:lnTo>
                    <a:pt x="1531" y="177"/>
                  </a:lnTo>
                  <a:lnTo>
                    <a:pt x="1565" y="177"/>
                  </a:lnTo>
                  <a:lnTo>
                    <a:pt x="1565" y="168"/>
                  </a:lnTo>
                  <a:lnTo>
                    <a:pt x="1560" y="163"/>
                  </a:lnTo>
                  <a:close/>
                  <a:moveTo>
                    <a:pt x="1618" y="163"/>
                  </a:moveTo>
                  <a:lnTo>
                    <a:pt x="1584" y="163"/>
                  </a:lnTo>
                  <a:lnTo>
                    <a:pt x="1584" y="177"/>
                  </a:lnTo>
                  <a:lnTo>
                    <a:pt x="1613" y="177"/>
                  </a:lnTo>
                  <a:lnTo>
                    <a:pt x="1618" y="172"/>
                  </a:lnTo>
                  <a:lnTo>
                    <a:pt x="1618" y="163"/>
                  </a:lnTo>
                  <a:close/>
                  <a:moveTo>
                    <a:pt x="1666" y="158"/>
                  </a:moveTo>
                  <a:lnTo>
                    <a:pt x="1637" y="158"/>
                  </a:lnTo>
                  <a:lnTo>
                    <a:pt x="1632" y="163"/>
                  </a:lnTo>
                  <a:lnTo>
                    <a:pt x="1632" y="172"/>
                  </a:lnTo>
                  <a:lnTo>
                    <a:pt x="1637" y="177"/>
                  </a:lnTo>
                  <a:lnTo>
                    <a:pt x="1661" y="177"/>
                  </a:lnTo>
                  <a:lnTo>
                    <a:pt x="1666" y="172"/>
                  </a:lnTo>
                  <a:lnTo>
                    <a:pt x="1670" y="172"/>
                  </a:lnTo>
                  <a:lnTo>
                    <a:pt x="1670" y="168"/>
                  </a:lnTo>
                  <a:lnTo>
                    <a:pt x="1666" y="163"/>
                  </a:lnTo>
                  <a:lnTo>
                    <a:pt x="1666" y="158"/>
                  </a:lnTo>
                  <a:close/>
                  <a:moveTo>
                    <a:pt x="1718" y="153"/>
                  </a:moveTo>
                  <a:lnTo>
                    <a:pt x="1690" y="153"/>
                  </a:lnTo>
                  <a:lnTo>
                    <a:pt x="1685" y="158"/>
                  </a:lnTo>
                  <a:lnTo>
                    <a:pt x="1685" y="168"/>
                  </a:lnTo>
                  <a:lnTo>
                    <a:pt x="1690" y="172"/>
                  </a:lnTo>
                  <a:lnTo>
                    <a:pt x="1694" y="172"/>
                  </a:lnTo>
                  <a:lnTo>
                    <a:pt x="1714" y="168"/>
                  </a:lnTo>
                  <a:lnTo>
                    <a:pt x="1718" y="168"/>
                  </a:lnTo>
                  <a:lnTo>
                    <a:pt x="1718" y="153"/>
                  </a:lnTo>
                  <a:close/>
                  <a:moveTo>
                    <a:pt x="1766" y="144"/>
                  </a:moveTo>
                  <a:lnTo>
                    <a:pt x="1762" y="144"/>
                  </a:lnTo>
                  <a:lnTo>
                    <a:pt x="1742" y="148"/>
                  </a:lnTo>
                  <a:lnTo>
                    <a:pt x="1738" y="148"/>
                  </a:lnTo>
                  <a:lnTo>
                    <a:pt x="1738" y="163"/>
                  </a:lnTo>
                  <a:lnTo>
                    <a:pt x="1762" y="163"/>
                  </a:lnTo>
                  <a:lnTo>
                    <a:pt x="1771" y="153"/>
                  </a:lnTo>
                  <a:lnTo>
                    <a:pt x="1771" y="148"/>
                  </a:lnTo>
                  <a:lnTo>
                    <a:pt x="1766" y="144"/>
                  </a:lnTo>
                  <a:close/>
                  <a:moveTo>
                    <a:pt x="1814" y="129"/>
                  </a:moveTo>
                  <a:lnTo>
                    <a:pt x="1810" y="134"/>
                  </a:lnTo>
                  <a:lnTo>
                    <a:pt x="1795" y="134"/>
                  </a:lnTo>
                  <a:lnTo>
                    <a:pt x="1786" y="144"/>
                  </a:lnTo>
                  <a:lnTo>
                    <a:pt x="1786" y="153"/>
                  </a:lnTo>
                  <a:lnTo>
                    <a:pt x="1795" y="153"/>
                  </a:lnTo>
                  <a:lnTo>
                    <a:pt x="1814" y="148"/>
                  </a:lnTo>
                  <a:lnTo>
                    <a:pt x="1819" y="148"/>
                  </a:lnTo>
                  <a:lnTo>
                    <a:pt x="1819" y="134"/>
                  </a:lnTo>
                  <a:lnTo>
                    <a:pt x="1814" y="129"/>
                  </a:lnTo>
                  <a:close/>
                  <a:moveTo>
                    <a:pt x="1867" y="120"/>
                  </a:moveTo>
                  <a:lnTo>
                    <a:pt x="1858" y="120"/>
                  </a:lnTo>
                  <a:lnTo>
                    <a:pt x="1843" y="124"/>
                  </a:lnTo>
                  <a:lnTo>
                    <a:pt x="1838" y="124"/>
                  </a:lnTo>
                  <a:lnTo>
                    <a:pt x="1834" y="129"/>
                  </a:lnTo>
                  <a:lnTo>
                    <a:pt x="1838" y="134"/>
                  </a:lnTo>
                  <a:lnTo>
                    <a:pt x="1838" y="139"/>
                  </a:lnTo>
                  <a:lnTo>
                    <a:pt x="1843" y="144"/>
                  </a:lnTo>
                  <a:lnTo>
                    <a:pt x="1848" y="139"/>
                  </a:lnTo>
                  <a:lnTo>
                    <a:pt x="1862" y="134"/>
                  </a:lnTo>
                  <a:lnTo>
                    <a:pt x="1867" y="134"/>
                  </a:lnTo>
                  <a:lnTo>
                    <a:pt x="1872" y="129"/>
                  </a:lnTo>
                  <a:lnTo>
                    <a:pt x="1872" y="124"/>
                  </a:lnTo>
                  <a:lnTo>
                    <a:pt x="1867" y="120"/>
                  </a:lnTo>
                  <a:close/>
                  <a:moveTo>
                    <a:pt x="1920" y="105"/>
                  </a:moveTo>
                  <a:lnTo>
                    <a:pt x="1910" y="105"/>
                  </a:lnTo>
                  <a:lnTo>
                    <a:pt x="1891" y="110"/>
                  </a:lnTo>
                  <a:lnTo>
                    <a:pt x="1886" y="110"/>
                  </a:lnTo>
                  <a:lnTo>
                    <a:pt x="1886" y="124"/>
                  </a:lnTo>
                  <a:lnTo>
                    <a:pt x="1891" y="129"/>
                  </a:lnTo>
                  <a:lnTo>
                    <a:pt x="1896" y="124"/>
                  </a:lnTo>
                  <a:lnTo>
                    <a:pt x="1915" y="120"/>
                  </a:lnTo>
                  <a:lnTo>
                    <a:pt x="1920" y="120"/>
                  </a:lnTo>
                  <a:lnTo>
                    <a:pt x="1920" y="105"/>
                  </a:lnTo>
                  <a:close/>
                  <a:moveTo>
                    <a:pt x="1963" y="86"/>
                  </a:moveTo>
                  <a:lnTo>
                    <a:pt x="1958" y="91"/>
                  </a:lnTo>
                  <a:lnTo>
                    <a:pt x="1939" y="96"/>
                  </a:lnTo>
                  <a:lnTo>
                    <a:pt x="1934" y="100"/>
                  </a:lnTo>
                  <a:lnTo>
                    <a:pt x="1934" y="105"/>
                  </a:lnTo>
                  <a:lnTo>
                    <a:pt x="1944" y="115"/>
                  </a:lnTo>
                  <a:lnTo>
                    <a:pt x="1949" y="110"/>
                  </a:lnTo>
                  <a:lnTo>
                    <a:pt x="1963" y="105"/>
                  </a:lnTo>
                  <a:lnTo>
                    <a:pt x="1968" y="105"/>
                  </a:lnTo>
                  <a:lnTo>
                    <a:pt x="1968" y="91"/>
                  </a:lnTo>
                  <a:lnTo>
                    <a:pt x="1963" y="86"/>
                  </a:lnTo>
                  <a:close/>
                  <a:moveTo>
                    <a:pt x="2011" y="72"/>
                  </a:moveTo>
                  <a:lnTo>
                    <a:pt x="2006" y="72"/>
                  </a:lnTo>
                  <a:lnTo>
                    <a:pt x="1992" y="76"/>
                  </a:lnTo>
                  <a:lnTo>
                    <a:pt x="1982" y="86"/>
                  </a:lnTo>
                  <a:lnTo>
                    <a:pt x="1987" y="91"/>
                  </a:lnTo>
                  <a:lnTo>
                    <a:pt x="1987" y="96"/>
                  </a:lnTo>
                  <a:lnTo>
                    <a:pt x="1997" y="96"/>
                  </a:lnTo>
                  <a:lnTo>
                    <a:pt x="2011" y="91"/>
                  </a:lnTo>
                  <a:lnTo>
                    <a:pt x="2021" y="81"/>
                  </a:lnTo>
                  <a:lnTo>
                    <a:pt x="2011" y="72"/>
                  </a:lnTo>
                  <a:close/>
                  <a:moveTo>
                    <a:pt x="2064" y="57"/>
                  </a:moveTo>
                  <a:lnTo>
                    <a:pt x="2054" y="57"/>
                  </a:lnTo>
                  <a:lnTo>
                    <a:pt x="2040" y="62"/>
                  </a:lnTo>
                  <a:lnTo>
                    <a:pt x="2035" y="62"/>
                  </a:lnTo>
                  <a:lnTo>
                    <a:pt x="2030" y="67"/>
                  </a:lnTo>
                  <a:lnTo>
                    <a:pt x="2035" y="72"/>
                  </a:lnTo>
                  <a:lnTo>
                    <a:pt x="2035" y="76"/>
                  </a:lnTo>
                  <a:lnTo>
                    <a:pt x="2040" y="81"/>
                  </a:lnTo>
                  <a:lnTo>
                    <a:pt x="2045" y="76"/>
                  </a:lnTo>
                  <a:lnTo>
                    <a:pt x="2059" y="72"/>
                  </a:lnTo>
                  <a:lnTo>
                    <a:pt x="2064" y="72"/>
                  </a:lnTo>
                  <a:lnTo>
                    <a:pt x="2069" y="67"/>
                  </a:lnTo>
                  <a:lnTo>
                    <a:pt x="2069" y="62"/>
                  </a:lnTo>
                  <a:lnTo>
                    <a:pt x="2064" y="57"/>
                  </a:lnTo>
                  <a:close/>
                  <a:moveTo>
                    <a:pt x="2112" y="43"/>
                  </a:moveTo>
                  <a:lnTo>
                    <a:pt x="2107" y="43"/>
                  </a:lnTo>
                  <a:lnTo>
                    <a:pt x="2093" y="48"/>
                  </a:lnTo>
                  <a:lnTo>
                    <a:pt x="2083" y="48"/>
                  </a:lnTo>
                  <a:lnTo>
                    <a:pt x="2083" y="62"/>
                  </a:lnTo>
                  <a:lnTo>
                    <a:pt x="2088" y="67"/>
                  </a:lnTo>
                  <a:lnTo>
                    <a:pt x="2093" y="62"/>
                  </a:lnTo>
                  <a:lnTo>
                    <a:pt x="2117" y="62"/>
                  </a:lnTo>
                  <a:lnTo>
                    <a:pt x="2117" y="48"/>
                  </a:lnTo>
                  <a:lnTo>
                    <a:pt x="2112" y="4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0"/>
                <a:buFont typeface="Calibri"/>
                <a:buNone/>
              </a:pPr>
              <a:r>
                <a:t/>
              </a:r>
              <a:endParaRPr sz="1350">
                <a:solidFill>
                  <a:schemeClr val="dk1"/>
                </a:solidFill>
                <a:latin typeface="Calibri"/>
                <a:ea typeface="Calibri"/>
                <a:cs typeface="Calibri"/>
                <a:sym typeface="Calibri"/>
              </a:endParaRPr>
            </a:p>
          </p:txBody>
        </p:sp>
        <p:pic>
          <p:nvPicPr>
            <p:cNvPr id="6630" name="Google Shape;6630;p60"/>
            <p:cNvPicPr preferRelativeResize="0"/>
            <p:nvPr/>
          </p:nvPicPr>
          <p:blipFill rotWithShape="1">
            <a:blip r:embed="rId10">
              <a:alphaModFix/>
            </a:blip>
            <a:srcRect b="0" l="0" r="0" t="0"/>
            <a:stretch/>
          </p:blipFill>
          <p:spPr>
            <a:xfrm>
              <a:off x="4396" y="-1698"/>
              <a:ext cx="178" cy="202"/>
            </a:xfrm>
            <a:prstGeom prst="rect">
              <a:avLst/>
            </a:prstGeom>
            <a:noFill/>
            <a:ln>
              <a:noFill/>
            </a:ln>
          </p:spPr>
        </p:pic>
        <p:pic>
          <p:nvPicPr>
            <p:cNvPr id="6631" name="Google Shape;6631;p60"/>
            <p:cNvPicPr preferRelativeResize="0"/>
            <p:nvPr/>
          </p:nvPicPr>
          <p:blipFill rotWithShape="1">
            <a:blip r:embed="rId11">
              <a:alphaModFix/>
            </a:blip>
            <a:srcRect b="0" l="0" r="0" t="0"/>
            <a:stretch/>
          </p:blipFill>
          <p:spPr>
            <a:xfrm>
              <a:off x="5015" y="-1655"/>
              <a:ext cx="197" cy="140"/>
            </a:xfrm>
            <a:prstGeom prst="rect">
              <a:avLst/>
            </a:prstGeom>
            <a:noFill/>
            <a:ln>
              <a:noFill/>
            </a:ln>
          </p:spPr>
        </p:pic>
        <p:pic>
          <p:nvPicPr>
            <p:cNvPr id="6632" name="Google Shape;6632;p60"/>
            <p:cNvPicPr preferRelativeResize="0"/>
            <p:nvPr/>
          </p:nvPicPr>
          <p:blipFill rotWithShape="1">
            <a:blip r:embed="rId9">
              <a:alphaModFix/>
            </a:blip>
            <a:srcRect b="0" l="0" r="0" t="0"/>
            <a:stretch/>
          </p:blipFill>
          <p:spPr>
            <a:xfrm>
              <a:off x="4943" y="-1506"/>
              <a:ext cx="149" cy="202"/>
            </a:xfrm>
            <a:prstGeom prst="rect">
              <a:avLst/>
            </a:prstGeom>
            <a:noFill/>
            <a:ln>
              <a:noFill/>
            </a:ln>
          </p:spPr>
        </p:pic>
        <p:pic>
          <p:nvPicPr>
            <p:cNvPr id="6633" name="Google Shape;6633;p60"/>
            <p:cNvPicPr preferRelativeResize="0"/>
            <p:nvPr/>
          </p:nvPicPr>
          <p:blipFill rotWithShape="1">
            <a:blip r:embed="rId12">
              <a:alphaModFix/>
            </a:blip>
            <a:srcRect b="0" l="0" r="0" t="0"/>
            <a:stretch/>
          </p:blipFill>
          <p:spPr>
            <a:xfrm>
              <a:off x="5582" y="-2130"/>
              <a:ext cx="250" cy="240"/>
            </a:xfrm>
            <a:prstGeom prst="rect">
              <a:avLst/>
            </a:prstGeom>
            <a:noFill/>
            <a:ln>
              <a:noFill/>
            </a:ln>
          </p:spPr>
        </p:pic>
        <p:sp>
          <p:nvSpPr>
            <p:cNvPr id="6634" name="Google Shape;6634;p60"/>
            <p:cNvSpPr txBox="1"/>
            <p:nvPr/>
          </p:nvSpPr>
          <p:spPr>
            <a:xfrm>
              <a:off x="3470" y="-2757"/>
              <a:ext cx="263" cy="414"/>
            </a:xfrm>
            <a:prstGeom prst="rect">
              <a:avLst/>
            </a:prstGeom>
            <a:noFill/>
            <a:ln>
              <a:noFill/>
            </a:ln>
          </p:spPr>
          <p:txBody>
            <a:bodyPr anchorCtr="0" anchor="t" bIns="0" lIns="0" spcFirstLastPara="1" rIns="0" wrap="square" tIns="0">
              <a:noAutofit/>
            </a:bodyPr>
            <a:lstStyle/>
            <a:p>
              <a:pPr indent="0" lvl="0" marL="0" marR="0" rtl="0" algn="l">
                <a:lnSpc>
                  <a:spcPct val="161000"/>
                </a:lnSpc>
                <a:spcBef>
                  <a:spcPts val="0"/>
                </a:spcBef>
                <a:spcAft>
                  <a:spcPts val="0"/>
                </a:spcAft>
                <a:buClr>
                  <a:schemeClr val="dk1"/>
                </a:buClr>
                <a:buSzPts val="1400"/>
                <a:buFont typeface="Calibri"/>
                <a:buNone/>
              </a:pPr>
              <a:r>
                <a:rPr b="0" i="1" lang="ru-RU" sz="1400" u="none" cap="none" strike="noStrike">
                  <a:solidFill>
                    <a:schemeClr val="dk1"/>
                  </a:solidFill>
                  <a:latin typeface="Calibri"/>
                  <a:ea typeface="Calibri"/>
                  <a:cs typeface="Calibri"/>
                  <a:sym typeface="Calibri"/>
                </a:rPr>
                <a:t>B</a:t>
              </a:r>
              <a:r>
                <a:rPr b="0" baseline="-25000" i="0" lang="ru-RU" sz="800" u="none" cap="none" strike="noStrike">
                  <a:solidFill>
                    <a:schemeClr val="dk1"/>
                  </a:solidFill>
                  <a:latin typeface="Calibri"/>
                  <a:ea typeface="Calibri"/>
                  <a:cs typeface="Calibri"/>
                  <a:sym typeface="Calibri"/>
                </a:rPr>
                <a:t>1</a:t>
              </a:r>
              <a:r>
                <a:rPr b="0" baseline="30000" i="0" lang="ru-RU" sz="1400" u="none" cap="none" strike="noStrike">
                  <a:solidFill>
                    <a:schemeClr val="dk1"/>
                  </a:solidFill>
                  <a:latin typeface="Noto Sans Symbols"/>
                  <a:ea typeface="Noto Sans Symbols"/>
                  <a:cs typeface="Noto Sans Symbols"/>
                  <a:sym typeface="Noto Sans Symbols"/>
                </a:rPr>
                <a:t>′</a:t>
              </a:r>
              <a:endParaRPr b="0" i="0" sz="1800" u="none" cap="none" strike="noStrike">
                <a:solidFill>
                  <a:schemeClr val="dk1"/>
                </a:solidFill>
                <a:latin typeface="Arial"/>
                <a:ea typeface="Arial"/>
                <a:cs typeface="Arial"/>
                <a:sym typeface="Arial"/>
              </a:endParaRPr>
            </a:p>
          </p:txBody>
        </p:sp>
        <p:sp>
          <p:nvSpPr>
            <p:cNvPr id="6635" name="Google Shape;6635;p60"/>
            <p:cNvSpPr txBox="1"/>
            <p:nvPr/>
          </p:nvSpPr>
          <p:spPr>
            <a:xfrm>
              <a:off x="4939" y="-368"/>
              <a:ext cx="254" cy="41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rPr b="0" i="1" lang="ru-RU" sz="1400" u="none" cap="none" strike="noStrike">
                  <a:solidFill>
                    <a:schemeClr val="dk1"/>
                  </a:solidFill>
                  <a:latin typeface="Calibri"/>
                  <a:ea typeface="Calibri"/>
                  <a:cs typeface="Calibri"/>
                  <a:sym typeface="Calibri"/>
                </a:rPr>
                <a:t>A</a:t>
              </a:r>
              <a:r>
                <a:rPr b="0" baseline="-25000" i="0" lang="ru-RU" sz="800" u="none" cap="none" strike="noStrike">
                  <a:solidFill>
                    <a:schemeClr val="dk1"/>
                  </a:solidFill>
                  <a:latin typeface="Calibri"/>
                  <a:ea typeface="Calibri"/>
                  <a:cs typeface="Calibri"/>
                  <a:sym typeface="Calibri"/>
                </a:rPr>
                <a:t>1</a:t>
              </a:r>
              <a:r>
                <a:rPr b="0" baseline="30000" i="0" lang="ru-RU" sz="1400" u="none" cap="none" strike="noStrike">
                  <a:solidFill>
                    <a:schemeClr val="dk1"/>
                  </a:solidFill>
                  <a:latin typeface="Noto Sans Symbols"/>
                  <a:ea typeface="Noto Sans Symbols"/>
                  <a:cs typeface="Noto Sans Symbols"/>
                  <a:sym typeface="Noto Sans Symbols"/>
                </a:rPr>
                <a:t>′</a:t>
              </a:r>
              <a:endParaRPr b="0" i="0" sz="1800" u="none" cap="none" strike="noStrike">
                <a:solidFill>
                  <a:schemeClr val="dk1"/>
                </a:solidFill>
                <a:latin typeface="Arial"/>
                <a:ea typeface="Arial"/>
                <a:cs typeface="Arial"/>
                <a:sym typeface="Arial"/>
              </a:endParaRPr>
            </a:p>
          </p:txBody>
        </p:sp>
      </p:grpSp>
      <p:sp>
        <p:nvSpPr>
          <p:cNvPr id="6636" name="Google Shape;6636;p60"/>
          <p:cNvSpPr txBox="1"/>
          <p:nvPr/>
        </p:nvSpPr>
        <p:spPr>
          <a:xfrm>
            <a:off x="8772838" y="4754529"/>
            <a:ext cx="371162"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60</a:t>
            </a:r>
            <a:endParaRPr sz="1350">
              <a:solidFill>
                <a:schemeClr val="dk1"/>
              </a:solidFill>
              <a:latin typeface="Calibri"/>
              <a:ea typeface="Calibri"/>
              <a:cs typeface="Calibri"/>
              <a:sym typeface="Calibri"/>
            </a:endParaRPr>
          </a:p>
        </p:txBody>
      </p:sp>
      <p:sp>
        <p:nvSpPr>
          <p:cNvPr id="6637" name="Google Shape;6637;p60"/>
          <p:cNvSpPr txBox="1"/>
          <p:nvPr/>
        </p:nvSpPr>
        <p:spPr>
          <a:xfrm>
            <a:off x="6198174" y="3444712"/>
            <a:ext cx="1226084" cy="392385"/>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29 (а)</a:t>
            </a:r>
            <a:endParaRPr sz="1350">
              <a:solidFill>
                <a:schemeClr val="dk1"/>
              </a:solidFill>
              <a:latin typeface="Calibri"/>
              <a:ea typeface="Calibri"/>
              <a:cs typeface="Calibri"/>
              <a:sym typeface="Calibri"/>
            </a:endParaRPr>
          </a:p>
        </p:txBody>
      </p:sp>
      <p:grpSp>
        <p:nvGrpSpPr>
          <p:cNvPr id="6638" name="Google Shape;6638;p60"/>
          <p:cNvGrpSpPr/>
          <p:nvPr/>
        </p:nvGrpSpPr>
        <p:grpSpPr>
          <a:xfrm rot="10800000">
            <a:off x="5817962" y="-723608"/>
            <a:ext cx="3326038" cy="2290111"/>
            <a:chOff x="4388382" y="2566254"/>
            <a:chExt cx="2271478" cy="1564004"/>
          </a:xfrm>
        </p:grpSpPr>
        <p:sp>
          <p:nvSpPr>
            <p:cNvPr id="6639" name="Google Shape;6639;p6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0" name="Google Shape;6640;p6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1" name="Google Shape;6641;p6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2" name="Google Shape;6642;p6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43" name="Google Shape;6643;p6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4" name="Google Shape;6644;p6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45" name="Google Shape;6645;p6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6" name="Google Shape;6646;p6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7" name="Google Shape;6647;p6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48" name="Google Shape;6648;p6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49" name="Google Shape;6649;p6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50" name="Google Shape;6650;p6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51" name="Google Shape;6651;p6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2" name="Google Shape;6652;p6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3" name="Google Shape;6653;p6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4" name="Google Shape;6654;p6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5" name="Google Shape;6655;p6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6" name="Google Shape;6656;p6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7" name="Google Shape;6657;p6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8" name="Google Shape;6658;p6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59" name="Google Shape;6659;p6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0" name="Google Shape;6660;p6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1" name="Google Shape;6661;p6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62" name="Google Shape;6662;p6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3" name="Google Shape;6663;p6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4" name="Google Shape;6664;p6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5" name="Google Shape;6665;p6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6" name="Google Shape;6666;p6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67" name="Google Shape;6667;p6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8" name="Google Shape;6668;p6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69" name="Google Shape;6669;p6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0" name="Google Shape;6670;p6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1" name="Google Shape;6671;p6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2" name="Google Shape;6672;p6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3" name="Google Shape;6673;p6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74" name="Google Shape;6674;p6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5" name="Google Shape;6675;p6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6" name="Google Shape;6676;p6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7" name="Google Shape;6677;p6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8" name="Google Shape;6678;p6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79" name="Google Shape;6679;p6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0" name="Google Shape;6680;p6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1" name="Google Shape;6681;p6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2" name="Google Shape;6682;p6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83" name="Google Shape;6683;p6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84" name="Google Shape;6684;p6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85" name="Google Shape;6685;p6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6" name="Google Shape;6686;p6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7" name="Google Shape;6687;p6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8" name="Google Shape;6688;p6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89" name="Google Shape;6689;p6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90" name="Google Shape;6690;p6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691" name="Google Shape;6691;p6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92" name="Google Shape;6692;p6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693" name="Google Shape;6693;p6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7" name="Shape 6697"/>
        <p:cNvGrpSpPr/>
        <p:nvPr/>
      </p:nvGrpSpPr>
      <p:grpSpPr>
        <a:xfrm>
          <a:off x="0" y="0"/>
          <a:ext cx="0" cy="0"/>
          <a:chOff x="0" y="0"/>
          <a:chExt cx="0" cy="0"/>
        </a:xfrm>
      </p:grpSpPr>
      <p:sp>
        <p:nvSpPr>
          <p:cNvPr id="6698" name="Google Shape;6698;p61"/>
          <p:cNvSpPr txBox="1"/>
          <p:nvPr/>
        </p:nvSpPr>
        <p:spPr>
          <a:xfrm>
            <a:off x="522190" y="184733"/>
            <a:ext cx="7846103" cy="1446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Уравнения движения, угловая скорость и угловое ускорение твердого тела при плоском движении</a:t>
            </a:r>
            <a:endParaRPr sz="2400">
              <a:solidFill>
                <a:srgbClr val="C4604C"/>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t/>
            </a:r>
            <a:endParaRPr sz="2000">
              <a:solidFill>
                <a:srgbClr val="C4604C"/>
              </a:solidFill>
              <a:latin typeface="Times New Roman"/>
              <a:ea typeface="Times New Roman"/>
              <a:cs typeface="Times New Roman"/>
              <a:sym typeface="Times New Roman"/>
            </a:endParaRPr>
          </a:p>
          <a:p>
            <a:pPr indent="0" lvl="0" marL="0" marR="0" rtl="0" algn="l">
              <a:spcBef>
                <a:spcPts val="0"/>
              </a:spcBef>
              <a:spcAft>
                <a:spcPts val="0"/>
              </a:spcAft>
              <a:buClr>
                <a:schemeClr val="dk1"/>
              </a:buClr>
              <a:buSzPts val="2000"/>
              <a:buFont typeface="Calibri"/>
              <a:buNone/>
            </a:pPr>
            <a:r>
              <a:t/>
            </a:r>
            <a:endParaRPr sz="2000">
              <a:solidFill>
                <a:srgbClr val="C4604C"/>
              </a:solidFill>
              <a:latin typeface="Times New Roman"/>
              <a:ea typeface="Times New Roman"/>
              <a:cs typeface="Times New Roman"/>
              <a:sym typeface="Times New Roman"/>
            </a:endParaRPr>
          </a:p>
        </p:txBody>
      </p:sp>
      <p:sp>
        <p:nvSpPr>
          <p:cNvPr id="6699" name="Google Shape;6699;p61"/>
          <p:cNvSpPr txBox="1"/>
          <p:nvPr/>
        </p:nvSpPr>
        <p:spPr>
          <a:xfrm>
            <a:off x="775707" y="1217560"/>
            <a:ext cx="5754777" cy="2949846"/>
          </a:xfrm>
          <a:prstGeom prst="rect">
            <a:avLst/>
          </a:prstGeom>
          <a:blipFill rotWithShape="1">
            <a:blip r:embed="rId3">
              <a:alphaModFix/>
            </a:blip>
            <a:stretch>
              <a:fillRect b="0" l="-315" r="-313" t="-41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 </a:t>
            </a:r>
            <a:endParaRPr sz="1350">
              <a:solidFill>
                <a:schemeClr val="dk2"/>
              </a:solidFill>
              <a:latin typeface="Calibri"/>
              <a:ea typeface="Calibri"/>
              <a:cs typeface="Calibri"/>
              <a:sym typeface="Calibri"/>
            </a:endParaRPr>
          </a:p>
        </p:txBody>
      </p:sp>
      <p:sp>
        <p:nvSpPr>
          <p:cNvPr id="6700" name="Google Shape;6700;p61"/>
          <p:cNvSpPr txBox="1"/>
          <p:nvPr/>
        </p:nvSpPr>
        <p:spPr>
          <a:xfrm>
            <a:off x="8696941" y="4693358"/>
            <a:ext cx="416034"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61</a:t>
            </a:r>
            <a:endParaRPr sz="1350">
              <a:solidFill>
                <a:schemeClr val="dk1"/>
              </a:solidFill>
              <a:latin typeface="Calibri"/>
              <a:ea typeface="Calibri"/>
              <a:cs typeface="Calibri"/>
              <a:sym typeface="Calibri"/>
            </a:endParaRPr>
          </a:p>
        </p:txBody>
      </p:sp>
      <p:sp>
        <p:nvSpPr>
          <p:cNvPr id="6701" name="Google Shape;6701;p61"/>
          <p:cNvSpPr txBox="1"/>
          <p:nvPr/>
        </p:nvSpPr>
        <p:spPr>
          <a:xfrm>
            <a:off x="5517125" y="3232163"/>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(93)</a:t>
            </a:r>
            <a:endParaRPr sz="1350">
              <a:solidFill>
                <a:schemeClr val="dk2"/>
              </a:solidFill>
              <a:latin typeface="Calibri"/>
              <a:ea typeface="Calibri"/>
              <a:cs typeface="Calibri"/>
              <a:sym typeface="Calibri"/>
            </a:endParaRPr>
          </a:p>
        </p:txBody>
      </p:sp>
      <p:grpSp>
        <p:nvGrpSpPr>
          <p:cNvPr id="6702" name="Google Shape;6702;p61"/>
          <p:cNvGrpSpPr/>
          <p:nvPr/>
        </p:nvGrpSpPr>
        <p:grpSpPr>
          <a:xfrm>
            <a:off x="0" y="4055177"/>
            <a:ext cx="3326038" cy="2290111"/>
            <a:chOff x="4388382" y="2566254"/>
            <a:chExt cx="2271478" cy="1564004"/>
          </a:xfrm>
        </p:grpSpPr>
        <p:sp>
          <p:nvSpPr>
            <p:cNvPr id="6703" name="Google Shape;6703;p6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04" name="Google Shape;6704;p6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05" name="Google Shape;6705;p6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06" name="Google Shape;6706;p6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07" name="Google Shape;6707;p6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08" name="Google Shape;6708;p6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09" name="Google Shape;6709;p6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0" name="Google Shape;6710;p6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1" name="Google Shape;6711;p6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2" name="Google Shape;6712;p6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13" name="Google Shape;6713;p6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14" name="Google Shape;6714;p6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15" name="Google Shape;6715;p6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6" name="Google Shape;6716;p6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7" name="Google Shape;6717;p6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8" name="Google Shape;6718;p6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19" name="Google Shape;6719;p6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0" name="Google Shape;6720;p6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1" name="Google Shape;6721;p6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2" name="Google Shape;6722;p6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3" name="Google Shape;6723;p6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4" name="Google Shape;6724;p6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5" name="Google Shape;6725;p6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26" name="Google Shape;6726;p6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7" name="Google Shape;6727;p6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8" name="Google Shape;6728;p6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29" name="Google Shape;6729;p6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0" name="Google Shape;6730;p6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31" name="Google Shape;6731;p6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2" name="Google Shape;6732;p6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3" name="Google Shape;6733;p6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4" name="Google Shape;6734;p6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5" name="Google Shape;6735;p6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6" name="Google Shape;6736;p6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7" name="Google Shape;6737;p6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38" name="Google Shape;6738;p6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39" name="Google Shape;6739;p6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0" name="Google Shape;6740;p6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1" name="Google Shape;6741;p6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2" name="Google Shape;6742;p6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3" name="Google Shape;6743;p6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4" name="Google Shape;6744;p6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5" name="Google Shape;6745;p6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46" name="Google Shape;6746;p6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47" name="Google Shape;6747;p6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48" name="Google Shape;6748;p6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49" name="Google Shape;6749;p6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0" name="Google Shape;6750;p6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1" name="Google Shape;6751;p6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2" name="Google Shape;6752;p6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3" name="Google Shape;6753;p6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4" name="Google Shape;6754;p6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55" name="Google Shape;6755;p6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6" name="Google Shape;6756;p6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57" name="Google Shape;6757;p6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6758" name="Google Shape;6758;p61"/>
          <p:cNvGrpSpPr/>
          <p:nvPr/>
        </p:nvGrpSpPr>
        <p:grpSpPr>
          <a:xfrm rot="5400000">
            <a:off x="6733691" y="517965"/>
            <a:ext cx="3326038" cy="2290111"/>
            <a:chOff x="4388382" y="2566254"/>
            <a:chExt cx="2271478" cy="1564004"/>
          </a:xfrm>
        </p:grpSpPr>
        <p:sp>
          <p:nvSpPr>
            <p:cNvPr id="6759" name="Google Shape;6759;p6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0" name="Google Shape;6760;p6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1" name="Google Shape;6761;p6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2" name="Google Shape;6762;p6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63" name="Google Shape;6763;p6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4" name="Google Shape;6764;p6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65" name="Google Shape;6765;p6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6" name="Google Shape;6766;p6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7" name="Google Shape;6767;p6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68" name="Google Shape;6768;p6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69" name="Google Shape;6769;p6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70" name="Google Shape;6770;p6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71" name="Google Shape;6771;p6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2" name="Google Shape;6772;p6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3" name="Google Shape;6773;p6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4" name="Google Shape;6774;p6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5" name="Google Shape;6775;p6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6" name="Google Shape;6776;p6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7" name="Google Shape;6777;p6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8" name="Google Shape;6778;p6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79" name="Google Shape;6779;p6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0" name="Google Shape;6780;p6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1" name="Google Shape;6781;p6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82" name="Google Shape;6782;p6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3" name="Google Shape;6783;p6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4" name="Google Shape;6784;p6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5" name="Google Shape;6785;p6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6" name="Google Shape;6786;p6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87" name="Google Shape;6787;p6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8" name="Google Shape;6788;p6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89" name="Google Shape;6789;p6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0" name="Google Shape;6790;p6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1" name="Google Shape;6791;p6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2" name="Google Shape;6792;p6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3" name="Google Shape;6793;p6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794" name="Google Shape;6794;p6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5" name="Google Shape;6795;p6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6" name="Google Shape;6796;p6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7" name="Google Shape;6797;p6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8" name="Google Shape;6798;p6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799" name="Google Shape;6799;p6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0" name="Google Shape;6800;p6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1" name="Google Shape;6801;p6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2" name="Google Shape;6802;p6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03" name="Google Shape;6803;p6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04" name="Google Shape;6804;p6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05" name="Google Shape;6805;p6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6" name="Google Shape;6806;p6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7" name="Google Shape;6807;p6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8" name="Google Shape;6808;p6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09" name="Google Shape;6809;p6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10" name="Google Shape;6810;p6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11" name="Google Shape;6811;p6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12" name="Google Shape;6812;p6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13" name="Google Shape;6813;p6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7" name="Shape 6817"/>
        <p:cNvGrpSpPr/>
        <p:nvPr/>
      </p:nvGrpSpPr>
      <p:grpSpPr>
        <a:xfrm>
          <a:off x="0" y="0"/>
          <a:ext cx="0" cy="0"/>
          <a:chOff x="0" y="0"/>
          <a:chExt cx="0" cy="0"/>
        </a:xfrm>
      </p:grpSpPr>
      <p:pic>
        <p:nvPicPr>
          <p:cNvPr id="6818" name="Google Shape;6818;p62"/>
          <p:cNvPicPr preferRelativeResize="0"/>
          <p:nvPr/>
        </p:nvPicPr>
        <p:blipFill rotWithShape="1">
          <a:blip r:embed="rId3">
            <a:alphaModFix/>
          </a:blip>
          <a:srcRect b="0" l="0" r="0" t="0"/>
          <a:stretch/>
        </p:blipFill>
        <p:spPr>
          <a:xfrm>
            <a:off x="287049" y="585330"/>
            <a:ext cx="6072720" cy="4322722"/>
          </a:xfrm>
          <a:prstGeom prst="rect">
            <a:avLst/>
          </a:prstGeom>
          <a:noFill/>
          <a:ln>
            <a:noFill/>
          </a:ln>
        </p:spPr>
      </p:pic>
      <p:pic>
        <p:nvPicPr>
          <p:cNvPr id="6819" name="Google Shape;6819;p62"/>
          <p:cNvPicPr preferRelativeResize="0"/>
          <p:nvPr/>
        </p:nvPicPr>
        <p:blipFill rotWithShape="1">
          <a:blip r:embed="rId4">
            <a:alphaModFix/>
          </a:blip>
          <a:srcRect b="11625" l="0" r="0" t="66"/>
          <a:stretch/>
        </p:blipFill>
        <p:spPr>
          <a:xfrm>
            <a:off x="6273059" y="1764055"/>
            <a:ext cx="2875915" cy="1774771"/>
          </a:xfrm>
          <a:prstGeom prst="rect">
            <a:avLst/>
          </a:prstGeom>
          <a:noFill/>
          <a:ln>
            <a:noFill/>
          </a:ln>
        </p:spPr>
      </p:pic>
      <p:sp>
        <p:nvSpPr>
          <p:cNvPr id="6820" name="Google Shape;6820;p62"/>
          <p:cNvSpPr txBox="1"/>
          <p:nvPr/>
        </p:nvSpPr>
        <p:spPr>
          <a:xfrm>
            <a:off x="285669" y="160169"/>
            <a:ext cx="7124363" cy="7694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Скорости точек тела при плоском движении</a:t>
            </a:r>
            <a:endParaRPr sz="2400">
              <a:solidFill>
                <a:srgbClr val="C4604C"/>
              </a:solidFill>
              <a:latin typeface="Calibri"/>
              <a:ea typeface="Calibri"/>
              <a:cs typeface="Calibri"/>
              <a:sym typeface="Calibri"/>
            </a:endParaRPr>
          </a:p>
          <a:p>
            <a:pPr indent="0" lvl="0" marL="0" marR="0" rtl="0" algn="l">
              <a:spcBef>
                <a:spcPts val="0"/>
              </a:spcBef>
              <a:spcAft>
                <a:spcPts val="0"/>
              </a:spcAft>
              <a:buClr>
                <a:schemeClr val="dk1"/>
              </a:buClr>
              <a:buSzPts val="2000"/>
              <a:buFont typeface="Calibri"/>
              <a:buNone/>
            </a:pPr>
            <a:r>
              <a:t/>
            </a:r>
            <a:endParaRPr sz="2000">
              <a:solidFill>
                <a:srgbClr val="C4604C"/>
              </a:solidFill>
              <a:latin typeface="Times New Roman"/>
              <a:ea typeface="Times New Roman"/>
              <a:cs typeface="Times New Roman"/>
              <a:sym typeface="Times New Roman"/>
            </a:endParaRPr>
          </a:p>
        </p:txBody>
      </p:sp>
      <p:sp>
        <p:nvSpPr>
          <p:cNvPr id="6821" name="Google Shape;6821;p62"/>
          <p:cNvSpPr txBox="1"/>
          <p:nvPr/>
        </p:nvSpPr>
        <p:spPr>
          <a:xfrm>
            <a:off x="8696336" y="4758011"/>
            <a:ext cx="447664"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62</a:t>
            </a:r>
            <a:endParaRPr sz="1350">
              <a:solidFill>
                <a:schemeClr val="dk1"/>
              </a:solidFill>
              <a:latin typeface="Calibri"/>
              <a:ea typeface="Calibri"/>
              <a:cs typeface="Calibri"/>
              <a:sym typeface="Calibri"/>
            </a:endParaRPr>
          </a:p>
        </p:txBody>
      </p:sp>
      <p:grpSp>
        <p:nvGrpSpPr>
          <p:cNvPr id="6822" name="Google Shape;6822;p62"/>
          <p:cNvGrpSpPr/>
          <p:nvPr/>
        </p:nvGrpSpPr>
        <p:grpSpPr>
          <a:xfrm rot="-5400000">
            <a:off x="8745935" y="3270121"/>
            <a:ext cx="114164" cy="213360"/>
            <a:chOff x="6686550" y="2065020"/>
            <a:chExt cx="114164" cy="213360"/>
          </a:xfrm>
        </p:grpSpPr>
        <p:cxnSp>
          <p:nvCxnSpPr>
            <p:cNvPr id="6823" name="Google Shape;6823;p62"/>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824" name="Google Shape;6824;p62"/>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825" name="Google Shape;6825;p62"/>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grpSp>
        <p:nvGrpSpPr>
          <p:cNvPr id="6826" name="Google Shape;6826;p62"/>
          <p:cNvGrpSpPr/>
          <p:nvPr/>
        </p:nvGrpSpPr>
        <p:grpSpPr>
          <a:xfrm rot="10800000">
            <a:off x="6397724" y="1996754"/>
            <a:ext cx="114164" cy="213360"/>
            <a:chOff x="6686550" y="2065020"/>
            <a:chExt cx="114164" cy="213360"/>
          </a:xfrm>
        </p:grpSpPr>
        <p:cxnSp>
          <p:nvCxnSpPr>
            <p:cNvPr id="6827" name="Google Shape;6827;p62"/>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828" name="Google Shape;6828;p62"/>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829" name="Google Shape;6829;p62"/>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6830" name="Google Shape;6830;p62"/>
          <p:cNvSpPr txBox="1"/>
          <p:nvPr/>
        </p:nvSpPr>
        <p:spPr>
          <a:xfrm>
            <a:off x="5074400" y="4220966"/>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(94)</a:t>
            </a:r>
            <a:endParaRPr sz="1350">
              <a:solidFill>
                <a:schemeClr val="dk2"/>
              </a:solidFill>
              <a:latin typeface="Calibri"/>
              <a:ea typeface="Calibri"/>
              <a:cs typeface="Calibri"/>
              <a:sym typeface="Calibri"/>
            </a:endParaRPr>
          </a:p>
        </p:txBody>
      </p:sp>
      <p:sp>
        <p:nvSpPr>
          <p:cNvPr id="6831" name="Google Shape;6831;p62"/>
          <p:cNvSpPr txBox="1"/>
          <p:nvPr/>
        </p:nvSpPr>
        <p:spPr>
          <a:xfrm>
            <a:off x="7463673" y="3433875"/>
            <a:ext cx="9351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29 (б)</a:t>
            </a:r>
            <a:endParaRPr sz="1350">
              <a:solidFill>
                <a:schemeClr val="dk1"/>
              </a:solidFill>
              <a:latin typeface="Calibri"/>
              <a:ea typeface="Calibri"/>
              <a:cs typeface="Calibri"/>
              <a:sym typeface="Calibri"/>
            </a:endParaRPr>
          </a:p>
        </p:txBody>
      </p:sp>
      <p:grpSp>
        <p:nvGrpSpPr>
          <p:cNvPr id="6832" name="Google Shape;6832;p62"/>
          <p:cNvGrpSpPr/>
          <p:nvPr/>
        </p:nvGrpSpPr>
        <p:grpSpPr>
          <a:xfrm rot="10800000">
            <a:off x="6913318" y="-821305"/>
            <a:ext cx="3326038" cy="2290111"/>
            <a:chOff x="4388382" y="2566254"/>
            <a:chExt cx="2271478" cy="1564004"/>
          </a:xfrm>
        </p:grpSpPr>
        <p:sp>
          <p:nvSpPr>
            <p:cNvPr id="6833" name="Google Shape;6833;p6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34" name="Google Shape;6834;p6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35" name="Google Shape;6835;p6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36" name="Google Shape;6836;p6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37" name="Google Shape;6837;p6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38" name="Google Shape;6838;p6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39" name="Google Shape;6839;p6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0" name="Google Shape;6840;p6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1" name="Google Shape;6841;p6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2" name="Google Shape;6842;p6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43" name="Google Shape;6843;p6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44" name="Google Shape;6844;p6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45" name="Google Shape;6845;p6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6" name="Google Shape;6846;p6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7" name="Google Shape;6847;p6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8" name="Google Shape;6848;p6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49" name="Google Shape;6849;p6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0" name="Google Shape;6850;p6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1" name="Google Shape;6851;p6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2" name="Google Shape;6852;p6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3" name="Google Shape;6853;p6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4" name="Google Shape;6854;p6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5" name="Google Shape;6855;p6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56" name="Google Shape;6856;p6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7" name="Google Shape;6857;p6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8" name="Google Shape;6858;p6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59" name="Google Shape;6859;p6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0" name="Google Shape;6860;p6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61" name="Google Shape;6861;p6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2" name="Google Shape;6862;p6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3" name="Google Shape;6863;p6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4" name="Google Shape;6864;p6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5" name="Google Shape;6865;p6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6" name="Google Shape;6866;p6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7" name="Google Shape;6867;p6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68" name="Google Shape;6868;p6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69" name="Google Shape;6869;p6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0" name="Google Shape;6870;p6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1" name="Google Shape;6871;p6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2" name="Google Shape;6872;p6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3" name="Google Shape;6873;p6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4" name="Google Shape;6874;p6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5" name="Google Shape;6875;p6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76" name="Google Shape;6876;p6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77" name="Google Shape;6877;p6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78" name="Google Shape;6878;p6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79" name="Google Shape;6879;p6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80" name="Google Shape;6880;p6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81" name="Google Shape;6881;p6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82" name="Google Shape;6882;p6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83" name="Google Shape;6883;p6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84" name="Google Shape;6884;p6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885" name="Google Shape;6885;p6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86" name="Google Shape;6886;p6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887" name="Google Shape;6887;p6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1" name="Shape 6891"/>
        <p:cNvGrpSpPr/>
        <p:nvPr/>
      </p:nvGrpSpPr>
      <p:grpSpPr>
        <a:xfrm>
          <a:off x="0" y="0"/>
          <a:ext cx="0" cy="0"/>
          <a:chOff x="0" y="0"/>
          <a:chExt cx="0" cy="0"/>
        </a:xfrm>
      </p:grpSpPr>
      <p:pic>
        <p:nvPicPr>
          <p:cNvPr id="6892" name="Google Shape;6892;p63"/>
          <p:cNvPicPr preferRelativeResize="0"/>
          <p:nvPr/>
        </p:nvPicPr>
        <p:blipFill rotWithShape="1">
          <a:blip r:embed="rId3">
            <a:alphaModFix/>
          </a:blip>
          <a:srcRect b="0" l="0" r="0" t="0"/>
          <a:stretch/>
        </p:blipFill>
        <p:spPr>
          <a:xfrm>
            <a:off x="298019" y="860022"/>
            <a:ext cx="6073635" cy="3596231"/>
          </a:xfrm>
          <a:prstGeom prst="rect">
            <a:avLst/>
          </a:prstGeom>
          <a:noFill/>
          <a:ln>
            <a:noFill/>
          </a:ln>
        </p:spPr>
      </p:pic>
      <p:pic>
        <p:nvPicPr>
          <p:cNvPr id="6893" name="Google Shape;6893;p63"/>
          <p:cNvPicPr preferRelativeResize="0"/>
          <p:nvPr/>
        </p:nvPicPr>
        <p:blipFill rotWithShape="1">
          <a:blip r:embed="rId4">
            <a:alphaModFix/>
          </a:blip>
          <a:srcRect b="3160" l="5151" r="3548" t="7609"/>
          <a:stretch/>
        </p:blipFill>
        <p:spPr>
          <a:xfrm>
            <a:off x="6026548" y="1880135"/>
            <a:ext cx="2810511" cy="1919521"/>
          </a:xfrm>
          <a:prstGeom prst="rect">
            <a:avLst/>
          </a:prstGeom>
          <a:noFill/>
          <a:ln>
            <a:noFill/>
          </a:ln>
        </p:spPr>
      </p:pic>
      <p:sp>
        <p:nvSpPr>
          <p:cNvPr id="6894" name="Google Shape;6894;p63"/>
          <p:cNvSpPr txBox="1"/>
          <p:nvPr/>
        </p:nvSpPr>
        <p:spPr>
          <a:xfrm>
            <a:off x="161145" y="231387"/>
            <a:ext cx="7124363"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Мгновенный центр скоростей</a:t>
            </a:r>
            <a:endParaRPr sz="2400">
              <a:solidFill>
                <a:srgbClr val="C4604C"/>
              </a:solidFill>
              <a:latin typeface="Calibri"/>
              <a:ea typeface="Calibri"/>
              <a:cs typeface="Calibri"/>
              <a:sym typeface="Calibri"/>
            </a:endParaRPr>
          </a:p>
        </p:txBody>
      </p:sp>
      <p:sp>
        <p:nvSpPr>
          <p:cNvPr id="6895" name="Google Shape;6895;p63"/>
          <p:cNvSpPr txBox="1"/>
          <p:nvPr/>
        </p:nvSpPr>
        <p:spPr>
          <a:xfrm>
            <a:off x="8696336" y="4758011"/>
            <a:ext cx="447664"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63</a:t>
            </a:r>
            <a:endParaRPr sz="1350">
              <a:solidFill>
                <a:schemeClr val="dk1"/>
              </a:solidFill>
              <a:latin typeface="Calibri"/>
              <a:ea typeface="Calibri"/>
              <a:cs typeface="Calibri"/>
              <a:sym typeface="Calibri"/>
            </a:endParaRPr>
          </a:p>
        </p:txBody>
      </p:sp>
      <p:grpSp>
        <p:nvGrpSpPr>
          <p:cNvPr id="6896" name="Google Shape;6896;p63"/>
          <p:cNvGrpSpPr/>
          <p:nvPr/>
        </p:nvGrpSpPr>
        <p:grpSpPr>
          <a:xfrm rot="10800000">
            <a:off x="6133869" y="2049616"/>
            <a:ext cx="114164" cy="213360"/>
            <a:chOff x="6686550" y="2065020"/>
            <a:chExt cx="114164" cy="213360"/>
          </a:xfrm>
        </p:grpSpPr>
        <p:cxnSp>
          <p:nvCxnSpPr>
            <p:cNvPr id="6897" name="Google Shape;6897;p63"/>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898" name="Google Shape;6898;p63"/>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899" name="Google Shape;6899;p63"/>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grpSp>
        <p:nvGrpSpPr>
          <p:cNvPr id="6900" name="Google Shape;6900;p63"/>
          <p:cNvGrpSpPr/>
          <p:nvPr/>
        </p:nvGrpSpPr>
        <p:grpSpPr>
          <a:xfrm rot="-5400000">
            <a:off x="8451761" y="3515071"/>
            <a:ext cx="114164" cy="213360"/>
            <a:chOff x="6686550" y="2065020"/>
            <a:chExt cx="114164" cy="213360"/>
          </a:xfrm>
        </p:grpSpPr>
        <p:cxnSp>
          <p:nvCxnSpPr>
            <p:cNvPr id="6901" name="Google Shape;6901;p63"/>
            <p:cNvCxnSpPr/>
            <p:nvPr/>
          </p:nvCxnSpPr>
          <p:spPr>
            <a:xfrm flipH="1">
              <a:off x="6686550" y="206502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902" name="Google Shape;6902;p63"/>
            <p:cNvCxnSpPr/>
            <p:nvPr/>
          </p:nvCxnSpPr>
          <p:spPr>
            <a:xfrm flipH="1">
              <a:off x="6686550" y="2118360"/>
              <a:ext cx="106680" cy="106680"/>
            </a:xfrm>
            <a:prstGeom prst="straightConnector1">
              <a:avLst/>
            </a:prstGeom>
            <a:noFill/>
            <a:ln cap="flat" cmpd="sng" w="9525">
              <a:solidFill>
                <a:schemeClr val="accent1"/>
              </a:solidFill>
              <a:prstDash val="solid"/>
              <a:miter lim="800000"/>
              <a:headEnd len="sm" w="sm" type="none"/>
              <a:tailEnd len="sm" w="sm" type="none"/>
            </a:ln>
          </p:spPr>
        </p:cxnSp>
        <p:cxnSp>
          <p:nvCxnSpPr>
            <p:cNvPr id="6903" name="Google Shape;6903;p63"/>
            <p:cNvCxnSpPr/>
            <p:nvPr/>
          </p:nvCxnSpPr>
          <p:spPr>
            <a:xfrm flipH="1">
              <a:off x="6694033" y="2171700"/>
              <a:ext cx="106680" cy="106680"/>
            </a:xfrm>
            <a:prstGeom prst="straightConnector1">
              <a:avLst/>
            </a:prstGeom>
            <a:noFill/>
            <a:ln cap="flat" cmpd="sng" w="9525">
              <a:solidFill>
                <a:schemeClr val="accent1"/>
              </a:solidFill>
              <a:prstDash val="solid"/>
              <a:miter lim="800000"/>
              <a:headEnd len="sm" w="sm" type="none"/>
              <a:tailEnd len="sm" w="sm" type="none"/>
            </a:ln>
          </p:spPr>
        </p:cxnSp>
      </p:grpSp>
      <p:sp>
        <p:nvSpPr>
          <p:cNvPr id="6904" name="Google Shape;6904;p63"/>
          <p:cNvSpPr txBox="1"/>
          <p:nvPr/>
        </p:nvSpPr>
        <p:spPr>
          <a:xfrm>
            <a:off x="7171875" y="3799650"/>
            <a:ext cx="771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30</a:t>
            </a:r>
            <a:endParaRPr sz="1350">
              <a:solidFill>
                <a:schemeClr val="dk1"/>
              </a:solidFill>
              <a:latin typeface="Calibri"/>
              <a:ea typeface="Calibri"/>
              <a:cs typeface="Calibri"/>
              <a:sym typeface="Calibri"/>
            </a:endParaRPr>
          </a:p>
        </p:txBody>
      </p:sp>
      <p:sp>
        <p:nvSpPr>
          <p:cNvPr id="6905" name="Google Shape;6905;p63"/>
          <p:cNvSpPr txBox="1"/>
          <p:nvPr/>
        </p:nvSpPr>
        <p:spPr>
          <a:xfrm>
            <a:off x="4849150" y="2759513"/>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(95)</a:t>
            </a:r>
            <a:endParaRPr sz="1350">
              <a:solidFill>
                <a:schemeClr val="dk2"/>
              </a:solidFill>
              <a:latin typeface="Calibri"/>
              <a:ea typeface="Calibri"/>
              <a:cs typeface="Calibri"/>
              <a:sym typeface="Calibri"/>
            </a:endParaRPr>
          </a:p>
        </p:txBody>
      </p:sp>
      <p:grpSp>
        <p:nvGrpSpPr>
          <p:cNvPr id="6906" name="Google Shape;6906;p63"/>
          <p:cNvGrpSpPr/>
          <p:nvPr/>
        </p:nvGrpSpPr>
        <p:grpSpPr>
          <a:xfrm rot="10800000">
            <a:off x="6952504" y="-738943"/>
            <a:ext cx="3326038" cy="2290111"/>
            <a:chOff x="4388382" y="2566254"/>
            <a:chExt cx="2271478" cy="1564004"/>
          </a:xfrm>
        </p:grpSpPr>
        <p:sp>
          <p:nvSpPr>
            <p:cNvPr id="6907" name="Google Shape;6907;p6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08" name="Google Shape;6908;p6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09" name="Google Shape;6909;p6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10" name="Google Shape;6910;p6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11" name="Google Shape;6911;p6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12" name="Google Shape;6912;p6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13" name="Google Shape;6913;p6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14" name="Google Shape;6914;p6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15" name="Google Shape;6915;p6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16" name="Google Shape;6916;p6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17" name="Google Shape;6917;p6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18" name="Google Shape;6918;p6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19" name="Google Shape;6919;p6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0" name="Google Shape;6920;p6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1" name="Google Shape;6921;p6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2" name="Google Shape;6922;p6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3" name="Google Shape;6923;p6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4" name="Google Shape;6924;p6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5" name="Google Shape;6925;p6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6" name="Google Shape;6926;p6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7" name="Google Shape;6927;p6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8" name="Google Shape;6928;p6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29" name="Google Shape;6929;p6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30" name="Google Shape;6930;p6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1" name="Google Shape;6931;p6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2" name="Google Shape;6932;p6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3" name="Google Shape;6933;p6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4" name="Google Shape;6934;p6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35" name="Google Shape;6935;p6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6" name="Google Shape;6936;p6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7" name="Google Shape;6937;p6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8" name="Google Shape;6938;p6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39" name="Google Shape;6939;p6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0" name="Google Shape;6940;p6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1" name="Google Shape;6941;p6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42" name="Google Shape;6942;p6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3" name="Google Shape;6943;p6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4" name="Google Shape;6944;p6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5" name="Google Shape;6945;p6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6" name="Google Shape;6946;p6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7" name="Google Shape;6947;p6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8" name="Google Shape;6948;p6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49" name="Google Shape;6949;p6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50" name="Google Shape;6950;p6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51" name="Google Shape;6951;p6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52" name="Google Shape;6952;p6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53" name="Google Shape;6953;p6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54" name="Google Shape;6954;p6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55" name="Google Shape;6955;p6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56" name="Google Shape;6956;p6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57" name="Google Shape;6957;p6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58" name="Google Shape;6958;p6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59" name="Google Shape;6959;p6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60" name="Google Shape;6960;p6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61" name="Google Shape;6961;p6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5" name="Shape 6965"/>
        <p:cNvGrpSpPr/>
        <p:nvPr/>
      </p:nvGrpSpPr>
      <p:grpSpPr>
        <a:xfrm>
          <a:off x="0" y="0"/>
          <a:ext cx="0" cy="0"/>
          <a:chOff x="0" y="0"/>
          <a:chExt cx="0" cy="0"/>
        </a:xfrm>
      </p:grpSpPr>
      <p:pic>
        <p:nvPicPr>
          <p:cNvPr id="6966" name="Google Shape;6966;p64"/>
          <p:cNvPicPr preferRelativeResize="0"/>
          <p:nvPr/>
        </p:nvPicPr>
        <p:blipFill rotWithShape="1">
          <a:blip r:embed="rId3">
            <a:alphaModFix/>
          </a:blip>
          <a:srcRect b="0" l="0" r="0" t="0"/>
          <a:stretch/>
        </p:blipFill>
        <p:spPr>
          <a:xfrm>
            <a:off x="194350" y="827092"/>
            <a:ext cx="6183542" cy="2141140"/>
          </a:xfrm>
          <a:prstGeom prst="rect">
            <a:avLst/>
          </a:prstGeom>
          <a:noFill/>
          <a:ln>
            <a:noFill/>
          </a:ln>
        </p:spPr>
      </p:pic>
      <p:sp>
        <p:nvSpPr>
          <p:cNvPr id="6967" name="Google Shape;6967;p64"/>
          <p:cNvSpPr txBox="1"/>
          <p:nvPr/>
        </p:nvSpPr>
        <p:spPr>
          <a:xfrm>
            <a:off x="182877" y="236014"/>
            <a:ext cx="8284879"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400">
                <a:solidFill>
                  <a:srgbClr val="C4604C"/>
                </a:solidFill>
                <a:latin typeface="Calibri"/>
                <a:ea typeface="Calibri"/>
                <a:cs typeface="Calibri"/>
                <a:sym typeface="Calibri"/>
              </a:rPr>
              <a:t>Способы определения мгновенного центра скоростей </a:t>
            </a:r>
            <a:endParaRPr sz="2400">
              <a:solidFill>
                <a:srgbClr val="C4604C"/>
              </a:solidFill>
              <a:latin typeface="Calibri"/>
              <a:ea typeface="Calibri"/>
              <a:cs typeface="Calibri"/>
              <a:sym typeface="Calibri"/>
            </a:endParaRPr>
          </a:p>
        </p:txBody>
      </p:sp>
      <p:pic>
        <p:nvPicPr>
          <p:cNvPr id="6968" name="Google Shape;6968;p64"/>
          <p:cNvPicPr preferRelativeResize="0"/>
          <p:nvPr/>
        </p:nvPicPr>
        <p:blipFill rotWithShape="1">
          <a:blip r:embed="rId4">
            <a:alphaModFix/>
          </a:blip>
          <a:srcRect b="50233" l="50583" r="38249" t="33301"/>
          <a:stretch/>
        </p:blipFill>
        <p:spPr>
          <a:xfrm>
            <a:off x="7170887" y="622048"/>
            <a:ext cx="1541111" cy="1219088"/>
          </a:xfrm>
          <a:prstGeom prst="rect">
            <a:avLst/>
          </a:prstGeom>
          <a:noFill/>
          <a:ln>
            <a:noFill/>
          </a:ln>
        </p:spPr>
      </p:pic>
      <p:pic>
        <p:nvPicPr>
          <p:cNvPr id="6969" name="Google Shape;6969;p64"/>
          <p:cNvPicPr preferRelativeResize="0"/>
          <p:nvPr/>
        </p:nvPicPr>
        <p:blipFill rotWithShape="1">
          <a:blip r:embed="rId5">
            <a:alphaModFix/>
          </a:blip>
          <a:srcRect b="25224" l="21501" r="61332" t="53650"/>
          <a:stretch/>
        </p:blipFill>
        <p:spPr>
          <a:xfrm>
            <a:off x="6190388" y="1994846"/>
            <a:ext cx="1926601" cy="1271931"/>
          </a:xfrm>
          <a:prstGeom prst="rect">
            <a:avLst/>
          </a:prstGeom>
          <a:noFill/>
          <a:ln>
            <a:noFill/>
          </a:ln>
        </p:spPr>
      </p:pic>
      <p:pic>
        <p:nvPicPr>
          <p:cNvPr id="6970" name="Google Shape;6970;p64"/>
          <p:cNvPicPr preferRelativeResize="0"/>
          <p:nvPr/>
        </p:nvPicPr>
        <p:blipFill rotWithShape="1">
          <a:blip r:embed="rId5">
            <a:alphaModFix/>
          </a:blip>
          <a:srcRect b="17301" l="42834" r="38916" t="61728"/>
          <a:stretch/>
        </p:blipFill>
        <p:spPr>
          <a:xfrm>
            <a:off x="2312548" y="2820154"/>
            <a:ext cx="1993445" cy="1228836"/>
          </a:xfrm>
          <a:prstGeom prst="rect">
            <a:avLst/>
          </a:prstGeom>
          <a:noFill/>
          <a:ln>
            <a:noFill/>
          </a:ln>
        </p:spPr>
      </p:pic>
      <p:sp>
        <p:nvSpPr>
          <p:cNvPr id="6971" name="Google Shape;6971;p64"/>
          <p:cNvSpPr txBox="1"/>
          <p:nvPr/>
        </p:nvSpPr>
        <p:spPr>
          <a:xfrm>
            <a:off x="8711998" y="4744410"/>
            <a:ext cx="447664"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64</a:t>
            </a:r>
            <a:endParaRPr sz="1350">
              <a:solidFill>
                <a:schemeClr val="dk1"/>
              </a:solidFill>
              <a:latin typeface="Calibri"/>
              <a:ea typeface="Calibri"/>
              <a:cs typeface="Calibri"/>
              <a:sym typeface="Calibri"/>
            </a:endParaRPr>
          </a:p>
        </p:txBody>
      </p:sp>
      <p:sp>
        <p:nvSpPr>
          <p:cNvPr id="6972" name="Google Shape;6972;p64"/>
          <p:cNvSpPr txBox="1"/>
          <p:nvPr/>
        </p:nvSpPr>
        <p:spPr>
          <a:xfrm>
            <a:off x="2802125" y="4049000"/>
            <a:ext cx="1014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30.3</a:t>
            </a:r>
            <a:endParaRPr sz="1350">
              <a:solidFill>
                <a:schemeClr val="dk1"/>
              </a:solidFill>
              <a:latin typeface="Calibri"/>
              <a:ea typeface="Calibri"/>
              <a:cs typeface="Calibri"/>
              <a:sym typeface="Calibri"/>
            </a:endParaRPr>
          </a:p>
        </p:txBody>
      </p:sp>
      <p:sp>
        <p:nvSpPr>
          <p:cNvPr id="6973" name="Google Shape;6973;p64"/>
          <p:cNvSpPr txBox="1"/>
          <p:nvPr/>
        </p:nvSpPr>
        <p:spPr>
          <a:xfrm>
            <a:off x="7694097" y="1841125"/>
            <a:ext cx="11106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30.1</a:t>
            </a:r>
            <a:endParaRPr sz="1350">
              <a:solidFill>
                <a:schemeClr val="dk1"/>
              </a:solidFill>
              <a:latin typeface="Calibri"/>
              <a:ea typeface="Calibri"/>
              <a:cs typeface="Calibri"/>
              <a:sym typeface="Calibri"/>
            </a:endParaRPr>
          </a:p>
        </p:txBody>
      </p:sp>
      <p:sp>
        <p:nvSpPr>
          <p:cNvPr id="6974" name="Google Shape;6974;p64"/>
          <p:cNvSpPr txBox="1"/>
          <p:nvPr/>
        </p:nvSpPr>
        <p:spPr>
          <a:xfrm>
            <a:off x="6733450" y="3233875"/>
            <a:ext cx="1014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30.2</a:t>
            </a:r>
            <a:endParaRPr sz="1350">
              <a:solidFill>
                <a:schemeClr val="dk1"/>
              </a:solidFill>
              <a:latin typeface="Calibri"/>
              <a:ea typeface="Calibri"/>
              <a:cs typeface="Calibri"/>
              <a:sym typeface="Calibri"/>
            </a:endParaRPr>
          </a:p>
        </p:txBody>
      </p:sp>
      <p:grpSp>
        <p:nvGrpSpPr>
          <p:cNvPr id="6975" name="Google Shape;6975;p64"/>
          <p:cNvGrpSpPr/>
          <p:nvPr/>
        </p:nvGrpSpPr>
        <p:grpSpPr>
          <a:xfrm rot="-7548677">
            <a:off x="-745290" y="3504372"/>
            <a:ext cx="3326038" cy="2290111"/>
            <a:chOff x="4388382" y="2566254"/>
            <a:chExt cx="2271478" cy="1564004"/>
          </a:xfrm>
        </p:grpSpPr>
        <p:sp>
          <p:nvSpPr>
            <p:cNvPr id="6976" name="Google Shape;6976;p6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77" name="Google Shape;6977;p6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78" name="Google Shape;6978;p6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79" name="Google Shape;6979;p6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80" name="Google Shape;6980;p6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81" name="Google Shape;6981;p6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82" name="Google Shape;6982;p6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83" name="Google Shape;6983;p6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84" name="Google Shape;6984;p6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85" name="Google Shape;6985;p6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86" name="Google Shape;6986;p6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87" name="Google Shape;6987;p6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88" name="Google Shape;6988;p6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89" name="Google Shape;6989;p6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0" name="Google Shape;6990;p6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1" name="Google Shape;6991;p6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2" name="Google Shape;6992;p6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3" name="Google Shape;6993;p6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4" name="Google Shape;6994;p6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5" name="Google Shape;6995;p6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6" name="Google Shape;6996;p6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7" name="Google Shape;6997;p6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6998" name="Google Shape;6998;p6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6999" name="Google Shape;6999;p6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0" name="Google Shape;7000;p6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1" name="Google Shape;7001;p6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2" name="Google Shape;7002;p6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3" name="Google Shape;7003;p6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04" name="Google Shape;7004;p6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5" name="Google Shape;7005;p6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6" name="Google Shape;7006;p6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7" name="Google Shape;7007;p6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8" name="Google Shape;7008;p6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09" name="Google Shape;7009;p6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0" name="Google Shape;7010;p6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11" name="Google Shape;7011;p6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2" name="Google Shape;7012;p6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3" name="Google Shape;7013;p6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4" name="Google Shape;7014;p6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5" name="Google Shape;7015;p6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6" name="Google Shape;7016;p6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7" name="Google Shape;7017;p6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8" name="Google Shape;7018;p6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19" name="Google Shape;7019;p6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20" name="Google Shape;7020;p6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21" name="Google Shape;7021;p6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22" name="Google Shape;7022;p6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23" name="Google Shape;7023;p6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24" name="Google Shape;7024;p6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25" name="Google Shape;7025;p6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26" name="Google Shape;7026;p6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27" name="Google Shape;7027;p6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28" name="Google Shape;7028;p6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29" name="Google Shape;7029;p6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30" name="Google Shape;7030;p6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4" name="Shape 7034"/>
        <p:cNvGrpSpPr/>
        <p:nvPr/>
      </p:nvGrpSpPr>
      <p:grpSpPr>
        <a:xfrm>
          <a:off x="0" y="0"/>
          <a:ext cx="0" cy="0"/>
          <a:chOff x="0" y="0"/>
          <a:chExt cx="0" cy="0"/>
        </a:xfrm>
      </p:grpSpPr>
      <p:sp>
        <p:nvSpPr>
          <p:cNvPr id="7035" name="Google Shape;7035;p65"/>
          <p:cNvSpPr txBox="1"/>
          <p:nvPr/>
        </p:nvSpPr>
        <p:spPr>
          <a:xfrm>
            <a:off x="414328" y="270340"/>
            <a:ext cx="3567575"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Центроиды</a:t>
            </a:r>
            <a:endParaRPr sz="2400">
              <a:solidFill>
                <a:srgbClr val="C4604C"/>
              </a:solidFill>
              <a:latin typeface="Calibri"/>
              <a:ea typeface="Calibri"/>
              <a:cs typeface="Calibri"/>
              <a:sym typeface="Calibri"/>
            </a:endParaRPr>
          </a:p>
        </p:txBody>
      </p:sp>
      <p:sp>
        <p:nvSpPr>
          <p:cNvPr id="7036" name="Google Shape;7036;p65"/>
          <p:cNvSpPr txBox="1"/>
          <p:nvPr/>
        </p:nvSpPr>
        <p:spPr>
          <a:xfrm>
            <a:off x="356010" y="733044"/>
            <a:ext cx="6032644" cy="313162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Мгновенный центр</a:t>
            </a:r>
            <a:r>
              <a:rPr lang="ru-RU" sz="1350">
                <a:solidFill>
                  <a:srgbClr val="000000"/>
                </a:solidFill>
                <a:latin typeface="Calibri"/>
                <a:ea typeface="Calibri"/>
                <a:cs typeface="Calibri"/>
                <a:sym typeface="Calibri"/>
              </a:rPr>
              <a:t> вращения при плоском движении тела меняет свое положение как на неподвижной плоскости, в которой движется фигура, так и на связанной с ней подвижной плоскости.</a:t>
            </a:r>
            <a:endParaRPr sz="1350">
              <a:solidFill>
                <a:schemeClr val="dk1"/>
              </a:solidFill>
              <a:latin typeface="Calibri"/>
              <a:ea typeface="Calibri"/>
              <a:cs typeface="Calibri"/>
              <a:sym typeface="Calibri"/>
            </a:endParaRPr>
          </a:p>
          <a:p>
            <a:pPr indent="0" lvl="0" marL="0" marR="0" rtl="0" algn="just">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 </a:t>
            </a:r>
            <a:endParaRPr sz="1350">
              <a:solidFill>
                <a:srgbClr val="000000"/>
              </a:solidFill>
              <a:latin typeface="Calibri"/>
              <a:ea typeface="Calibri"/>
              <a:cs typeface="Calibri"/>
              <a:sym typeface="Calibri"/>
            </a:endParaRPr>
          </a:p>
          <a:p>
            <a:pPr indent="0" lvl="0" marL="0" marR="0" rtl="0" algn="just">
              <a:spcBef>
                <a:spcPts val="0"/>
              </a:spcBef>
              <a:spcAft>
                <a:spcPts val="0"/>
              </a:spcAft>
              <a:buClr>
                <a:srgbClr val="000000"/>
              </a:buClr>
              <a:buSzPts val="1350"/>
              <a:buFont typeface="Calibri"/>
              <a:buNone/>
            </a:pPr>
            <a:r>
              <a:rPr lang="ru-RU" sz="1350">
                <a:solidFill>
                  <a:srgbClr val="000000"/>
                </a:solidFill>
                <a:latin typeface="Calibri"/>
                <a:ea typeface="Calibri"/>
                <a:cs typeface="Calibri"/>
                <a:sym typeface="Calibri"/>
              </a:rPr>
              <a:t>Геометрическое место мгновенных центров вращения на неподвижной плоскости называется </a:t>
            </a:r>
            <a:r>
              <a:rPr i="1" lang="ru-RU" sz="1350">
                <a:solidFill>
                  <a:srgbClr val="000000"/>
                </a:solidFill>
                <a:latin typeface="Calibri"/>
                <a:ea typeface="Calibri"/>
                <a:cs typeface="Calibri"/>
                <a:sym typeface="Calibri"/>
              </a:rPr>
              <a:t>неподвижной центроидой</a:t>
            </a:r>
            <a:r>
              <a:rPr lang="ru-RU" sz="1350">
                <a:solidFill>
                  <a:srgbClr val="000000"/>
                </a:solidFill>
                <a:latin typeface="Calibri"/>
                <a:ea typeface="Calibri"/>
                <a:cs typeface="Calibri"/>
                <a:sym typeface="Calibri"/>
              </a:rPr>
              <a:t>.</a:t>
            </a:r>
            <a:endParaRPr sz="1350">
              <a:solidFill>
                <a:schemeClr val="dk1"/>
              </a:solidFill>
              <a:latin typeface="Calibri"/>
              <a:ea typeface="Calibri"/>
              <a:cs typeface="Calibri"/>
              <a:sym typeface="Calibri"/>
            </a:endParaRPr>
          </a:p>
          <a:p>
            <a:pPr indent="0" lvl="0" marL="0" marR="0" rtl="0" algn="just">
              <a:spcBef>
                <a:spcPts val="0"/>
              </a:spcBef>
              <a:spcAft>
                <a:spcPts val="0"/>
              </a:spcAft>
              <a:buClr>
                <a:srgbClr val="000000"/>
              </a:buClr>
              <a:buSzPts val="1350"/>
              <a:buFont typeface="Calibri"/>
              <a:buNone/>
            </a:pPr>
            <a:r>
              <a:rPr lang="ru-RU" sz="1350">
                <a:solidFill>
                  <a:srgbClr val="000000"/>
                </a:solidFill>
                <a:latin typeface="Calibri"/>
                <a:ea typeface="Calibri"/>
                <a:cs typeface="Calibri"/>
                <a:sym typeface="Calibri"/>
              </a:rPr>
              <a:t>Геометрическое место этих же центров на подвижной плоскости, связанной с движущейся фигурой, называется </a:t>
            </a:r>
            <a:r>
              <a:rPr i="1" lang="ru-RU" sz="1350">
                <a:solidFill>
                  <a:srgbClr val="000000"/>
                </a:solidFill>
                <a:latin typeface="Calibri"/>
                <a:ea typeface="Calibri"/>
                <a:cs typeface="Calibri"/>
                <a:sym typeface="Calibri"/>
              </a:rPr>
              <a:t>подвижной центроидой</a:t>
            </a:r>
            <a:r>
              <a:rPr lang="ru-RU" sz="1350">
                <a:solidFill>
                  <a:srgbClr val="000000"/>
                </a:solidFill>
                <a:latin typeface="Calibri"/>
                <a:ea typeface="Calibri"/>
                <a:cs typeface="Calibri"/>
                <a:sym typeface="Calibri"/>
              </a:rPr>
              <a:t>.</a:t>
            </a:r>
            <a:endParaRPr sz="1350">
              <a:solidFill>
                <a:schemeClr val="dk1"/>
              </a:solidFill>
              <a:latin typeface="Calibri"/>
              <a:ea typeface="Calibri"/>
              <a:cs typeface="Calibri"/>
              <a:sym typeface="Calibri"/>
            </a:endParaRPr>
          </a:p>
          <a:p>
            <a:pPr indent="0" lvl="0" marL="0" marR="0" rtl="0" algn="just">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 </a:t>
            </a:r>
            <a:endParaRPr sz="1350">
              <a:solidFill>
                <a:srgbClr val="000000"/>
              </a:solidFill>
              <a:latin typeface="Calibri"/>
              <a:ea typeface="Calibri"/>
              <a:cs typeface="Calibri"/>
              <a:sym typeface="Calibri"/>
            </a:endParaRPr>
          </a:p>
          <a:p>
            <a:pPr indent="0" lvl="0" marL="0" marR="0" rtl="0" algn="just">
              <a:spcBef>
                <a:spcPts val="0"/>
              </a:spcBef>
              <a:spcAft>
                <a:spcPts val="0"/>
              </a:spcAft>
              <a:buClr>
                <a:srgbClr val="000000"/>
              </a:buClr>
              <a:buSzPts val="1350"/>
              <a:buFont typeface="Calibri"/>
              <a:buNone/>
            </a:pPr>
            <a:r>
              <a:rPr lang="ru-RU" sz="1350">
                <a:solidFill>
                  <a:srgbClr val="000000"/>
                </a:solidFill>
                <a:latin typeface="Calibri"/>
                <a:ea typeface="Calibri"/>
                <a:cs typeface="Calibri"/>
                <a:sym typeface="Calibri"/>
              </a:rPr>
              <a:t>При движении плоской фигуры подвижная центроида катится без скольжения по неподвижной.</a:t>
            </a:r>
            <a:endParaRPr sz="135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t/>
            </a:r>
            <a:endParaRPr sz="135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350"/>
              <a:buFont typeface="Calibri"/>
              <a:buNone/>
            </a:pPr>
            <a:r>
              <a:rPr i="1" lang="ru-RU" sz="1350">
                <a:solidFill>
                  <a:schemeClr val="dk1"/>
                </a:solidFill>
                <a:latin typeface="Calibri"/>
                <a:ea typeface="Calibri"/>
                <a:cs typeface="Calibri"/>
                <a:sym typeface="Calibri"/>
              </a:rPr>
              <a:t> </a:t>
            </a:r>
            <a:endParaRPr sz="1350">
              <a:solidFill>
                <a:schemeClr val="dk1"/>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Calibri"/>
              <a:buNone/>
            </a:pPr>
            <a:r>
              <a:t/>
            </a:r>
            <a:endParaRPr sz="1100">
              <a:solidFill>
                <a:srgbClr val="000000"/>
              </a:solidFill>
              <a:latin typeface="Calibri"/>
              <a:ea typeface="Calibri"/>
              <a:cs typeface="Calibri"/>
              <a:sym typeface="Calibri"/>
            </a:endParaRPr>
          </a:p>
          <a:p>
            <a:pPr indent="0" lvl="0" marL="0" marR="0" rtl="0" algn="just">
              <a:spcBef>
                <a:spcPts val="0"/>
              </a:spcBef>
              <a:spcAft>
                <a:spcPts val="0"/>
              </a:spcAft>
              <a:buClr>
                <a:schemeClr val="dk1"/>
              </a:buClr>
              <a:buSzPts val="1100"/>
              <a:buFont typeface="Calibri"/>
              <a:buNone/>
            </a:pPr>
            <a:r>
              <a:t/>
            </a:r>
            <a:endParaRPr sz="1100">
              <a:solidFill>
                <a:srgbClr val="000000"/>
              </a:solidFill>
              <a:latin typeface="Calibri"/>
              <a:ea typeface="Calibri"/>
              <a:cs typeface="Calibri"/>
              <a:sym typeface="Calibri"/>
            </a:endParaRPr>
          </a:p>
        </p:txBody>
      </p:sp>
      <p:sp>
        <p:nvSpPr>
          <p:cNvPr id="7037" name="Google Shape;7037;p65"/>
          <p:cNvSpPr txBox="1"/>
          <p:nvPr/>
        </p:nvSpPr>
        <p:spPr>
          <a:xfrm>
            <a:off x="8696336" y="4758011"/>
            <a:ext cx="447664"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65</a:t>
            </a:r>
            <a:endParaRPr sz="1350">
              <a:solidFill>
                <a:schemeClr val="dk1"/>
              </a:solidFill>
              <a:latin typeface="Calibri"/>
              <a:ea typeface="Calibri"/>
              <a:cs typeface="Calibri"/>
              <a:sym typeface="Calibri"/>
            </a:endParaRPr>
          </a:p>
        </p:txBody>
      </p:sp>
      <p:grpSp>
        <p:nvGrpSpPr>
          <p:cNvPr id="7038" name="Google Shape;7038;p65"/>
          <p:cNvGrpSpPr/>
          <p:nvPr/>
        </p:nvGrpSpPr>
        <p:grpSpPr>
          <a:xfrm rot="-7548677">
            <a:off x="-195483" y="3226275"/>
            <a:ext cx="3326038" cy="2290111"/>
            <a:chOff x="4388382" y="2566254"/>
            <a:chExt cx="2271478" cy="1564004"/>
          </a:xfrm>
        </p:grpSpPr>
        <p:sp>
          <p:nvSpPr>
            <p:cNvPr id="7039" name="Google Shape;7039;p6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40" name="Google Shape;7040;p6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41" name="Google Shape;7041;p6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42" name="Google Shape;7042;p6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43" name="Google Shape;7043;p6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44" name="Google Shape;7044;p6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45" name="Google Shape;7045;p6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46" name="Google Shape;7046;p6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47" name="Google Shape;7047;p6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48" name="Google Shape;7048;p6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49" name="Google Shape;7049;p6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50" name="Google Shape;7050;p6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51" name="Google Shape;7051;p6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2" name="Google Shape;7052;p6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3" name="Google Shape;7053;p6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4" name="Google Shape;7054;p6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5" name="Google Shape;7055;p6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6" name="Google Shape;7056;p6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7" name="Google Shape;7057;p6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8" name="Google Shape;7058;p6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59" name="Google Shape;7059;p6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0" name="Google Shape;7060;p6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1" name="Google Shape;7061;p6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62" name="Google Shape;7062;p6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3" name="Google Shape;7063;p6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4" name="Google Shape;7064;p6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5" name="Google Shape;7065;p6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6" name="Google Shape;7066;p6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67" name="Google Shape;7067;p6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8" name="Google Shape;7068;p6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69" name="Google Shape;7069;p6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0" name="Google Shape;7070;p6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1" name="Google Shape;7071;p6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2" name="Google Shape;7072;p6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3" name="Google Shape;7073;p6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74" name="Google Shape;7074;p6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5" name="Google Shape;7075;p6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6" name="Google Shape;7076;p6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7" name="Google Shape;7077;p6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8" name="Google Shape;7078;p6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79" name="Google Shape;7079;p6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0" name="Google Shape;7080;p6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1" name="Google Shape;7081;p6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2" name="Google Shape;7082;p6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83" name="Google Shape;7083;p6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84" name="Google Shape;7084;p6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85" name="Google Shape;7085;p6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6" name="Google Shape;7086;p6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7" name="Google Shape;7087;p6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8" name="Google Shape;7088;p6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89" name="Google Shape;7089;p6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90" name="Google Shape;7090;p6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91" name="Google Shape;7091;p6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92" name="Google Shape;7092;p6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93" name="Google Shape;7093;p6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7094" name="Google Shape;7094;p65"/>
          <p:cNvGrpSpPr/>
          <p:nvPr/>
        </p:nvGrpSpPr>
        <p:grpSpPr>
          <a:xfrm rot="-8848259">
            <a:off x="6695802" y="-339685"/>
            <a:ext cx="3326038" cy="2290111"/>
            <a:chOff x="4388382" y="2566254"/>
            <a:chExt cx="2271478" cy="1564004"/>
          </a:xfrm>
        </p:grpSpPr>
        <p:sp>
          <p:nvSpPr>
            <p:cNvPr id="7095" name="Google Shape;7095;p6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96" name="Google Shape;7096;p6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97" name="Google Shape;7097;p6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098" name="Google Shape;7098;p6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099" name="Google Shape;7099;p6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00" name="Google Shape;7100;p6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01" name="Google Shape;7101;p6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02" name="Google Shape;7102;p6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03" name="Google Shape;7103;p6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04" name="Google Shape;7104;p6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05" name="Google Shape;7105;p6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06" name="Google Shape;7106;p6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07" name="Google Shape;7107;p6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08" name="Google Shape;7108;p6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09" name="Google Shape;7109;p6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0" name="Google Shape;7110;p6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1" name="Google Shape;7111;p6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2" name="Google Shape;7112;p6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3" name="Google Shape;7113;p6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4" name="Google Shape;7114;p6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5" name="Google Shape;7115;p6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6" name="Google Shape;7116;p6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7" name="Google Shape;7117;p6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18" name="Google Shape;7118;p6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19" name="Google Shape;7119;p6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0" name="Google Shape;7120;p6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1" name="Google Shape;7121;p6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2" name="Google Shape;7122;p6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23" name="Google Shape;7123;p6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4" name="Google Shape;7124;p6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5" name="Google Shape;7125;p6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6" name="Google Shape;7126;p6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7" name="Google Shape;7127;p6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8" name="Google Shape;7128;p6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29" name="Google Shape;7129;p6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30" name="Google Shape;7130;p6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1" name="Google Shape;7131;p6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2" name="Google Shape;7132;p6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3" name="Google Shape;7133;p6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4" name="Google Shape;7134;p6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5" name="Google Shape;7135;p6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6" name="Google Shape;7136;p6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7" name="Google Shape;7137;p6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38" name="Google Shape;7138;p6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39" name="Google Shape;7139;p6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40" name="Google Shape;7140;p6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41" name="Google Shape;7141;p6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2" name="Google Shape;7142;p6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3" name="Google Shape;7143;p6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4" name="Google Shape;7144;p6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5" name="Google Shape;7145;p6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6" name="Google Shape;7146;p6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47" name="Google Shape;7147;p6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8" name="Google Shape;7148;p6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49" name="Google Shape;7149;p6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53" name="Shape 7153"/>
        <p:cNvGrpSpPr/>
        <p:nvPr/>
      </p:nvGrpSpPr>
      <p:grpSpPr>
        <a:xfrm>
          <a:off x="0" y="0"/>
          <a:ext cx="0" cy="0"/>
          <a:chOff x="0" y="0"/>
          <a:chExt cx="0" cy="0"/>
        </a:xfrm>
      </p:grpSpPr>
      <p:pic>
        <p:nvPicPr>
          <p:cNvPr id="7154" name="Google Shape;7154;p66"/>
          <p:cNvPicPr preferRelativeResize="0"/>
          <p:nvPr/>
        </p:nvPicPr>
        <p:blipFill rotWithShape="1">
          <a:blip r:embed="rId3">
            <a:alphaModFix/>
          </a:blip>
          <a:srcRect b="0" l="0" r="0" t="0"/>
          <a:stretch/>
        </p:blipFill>
        <p:spPr>
          <a:xfrm>
            <a:off x="436976" y="1115433"/>
            <a:ext cx="5728874" cy="2786316"/>
          </a:xfrm>
          <a:prstGeom prst="rect">
            <a:avLst/>
          </a:prstGeom>
          <a:noFill/>
          <a:ln>
            <a:noFill/>
          </a:ln>
        </p:spPr>
      </p:pic>
      <p:sp>
        <p:nvSpPr>
          <p:cNvPr id="7155" name="Google Shape;7155;p66"/>
          <p:cNvSpPr txBox="1"/>
          <p:nvPr/>
        </p:nvSpPr>
        <p:spPr>
          <a:xfrm>
            <a:off x="312416" y="268716"/>
            <a:ext cx="8607752"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2400">
                <a:solidFill>
                  <a:srgbClr val="C4604C"/>
                </a:solidFill>
                <a:latin typeface="Calibri"/>
                <a:ea typeface="Calibri"/>
                <a:cs typeface="Calibri"/>
                <a:sym typeface="Calibri"/>
              </a:rPr>
              <a:t>Способы вычисления угловой скорости при плоском движении</a:t>
            </a:r>
            <a:endParaRPr sz="2400">
              <a:solidFill>
                <a:srgbClr val="C4604C"/>
              </a:solidFill>
              <a:latin typeface="Calibri"/>
              <a:ea typeface="Calibri"/>
              <a:cs typeface="Calibri"/>
              <a:sym typeface="Calibri"/>
            </a:endParaRPr>
          </a:p>
        </p:txBody>
      </p:sp>
      <p:pic>
        <p:nvPicPr>
          <p:cNvPr id="7156" name="Google Shape;7156;p66"/>
          <p:cNvPicPr preferRelativeResize="0"/>
          <p:nvPr/>
        </p:nvPicPr>
        <p:blipFill rotWithShape="1">
          <a:blip r:embed="rId4">
            <a:alphaModFix/>
          </a:blip>
          <a:srcRect b="43605" l="24445" r="54444" t="38448"/>
          <a:stretch/>
        </p:blipFill>
        <p:spPr>
          <a:xfrm>
            <a:off x="5411470" y="718961"/>
            <a:ext cx="1930400" cy="880365"/>
          </a:xfrm>
          <a:prstGeom prst="rect">
            <a:avLst/>
          </a:prstGeom>
          <a:noFill/>
          <a:ln>
            <a:noFill/>
          </a:ln>
        </p:spPr>
      </p:pic>
      <p:pic>
        <p:nvPicPr>
          <p:cNvPr id="7157" name="Google Shape;7157;p66"/>
          <p:cNvPicPr preferRelativeResize="0"/>
          <p:nvPr/>
        </p:nvPicPr>
        <p:blipFill rotWithShape="1">
          <a:blip r:embed="rId4">
            <a:alphaModFix/>
          </a:blip>
          <a:srcRect b="24291" l="51500" r="36582" t="52407"/>
          <a:stretch/>
        </p:blipFill>
        <p:spPr>
          <a:xfrm>
            <a:off x="7341870" y="1866901"/>
            <a:ext cx="1089660" cy="1143000"/>
          </a:xfrm>
          <a:prstGeom prst="rect">
            <a:avLst/>
          </a:prstGeom>
          <a:noFill/>
          <a:ln>
            <a:noFill/>
          </a:ln>
        </p:spPr>
      </p:pic>
      <p:pic>
        <p:nvPicPr>
          <p:cNvPr id="7158" name="Google Shape;7158;p66"/>
          <p:cNvPicPr preferRelativeResize="0"/>
          <p:nvPr/>
        </p:nvPicPr>
        <p:blipFill rotWithShape="1">
          <a:blip r:embed="rId5">
            <a:alphaModFix/>
          </a:blip>
          <a:srcRect b="5184" l="62166" r="17417" t="69962"/>
          <a:stretch/>
        </p:blipFill>
        <p:spPr>
          <a:xfrm>
            <a:off x="6629400" y="3009901"/>
            <a:ext cx="2392680" cy="1562568"/>
          </a:xfrm>
          <a:prstGeom prst="rect">
            <a:avLst/>
          </a:prstGeom>
          <a:noFill/>
          <a:ln>
            <a:noFill/>
          </a:ln>
        </p:spPr>
      </p:pic>
      <p:sp>
        <p:nvSpPr>
          <p:cNvPr id="7159" name="Google Shape;7159;p66"/>
          <p:cNvSpPr txBox="1"/>
          <p:nvPr/>
        </p:nvSpPr>
        <p:spPr>
          <a:xfrm>
            <a:off x="8696336" y="4758011"/>
            <a:ext cx="447664"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66</a:t>
            </a:r>
            <a:endParaRPr sz="1350">
              <a:solidFill>
                <a:schemeClr val="dk1"/>
              </a:solidFill>
              <a:latin typeface="Calibri"/>
              <a:ea typeface="Calibri"/>
              <a:cs typeface="Calibri"/>
              <a:sym typeface="Calibri"/>
            </a:endParaRPr>
          </a:p>
        </p:txBody>
      </p:sp>
      <p:sp>
        <p:nvSpPr>
          <p:cNvPr id="7160" name="Google Shape;7160;p66"/>
          <p:cNvSpPr txBox="1"/>
          <p:nvPr/>
        </p:nvSpPr>
        <p:spPr>
          <a:xfrm>
            <a:off x="5803600" y="1599325"/>
            <a:ext cx="9546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31.1</a:t>
            </a:r>
            <a:endParaRPr sz="1350">
              <a:solidFill>
                <a:schemeClr val="dk1"/>
              </a:solidFill>
              <a:latin typeface="Calibri"/>
              <a:ea typeface="Calibri"/>
              <a:cs typeface="Calibri"/>
              <a:sym typeface="Calibri"/>
            </a:endParaRPr>
          </a:p>
        </p:txBody>
      </p:sp>
      <p:sp>
        <p:nvSpPr>
          <p:cNvPr id="7161" name="Google Shape;7161;p66"/>
          <p:cNvSpPr txBox="1"/>
          <p:nvPr/>
        </p:nvSpPr>
        <p:spPr>
          <a:xfrm>
            <a:off x="7193050" y="4427600"/>
            <a:ext cx="12384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31.3</a:t>
            </a:r>
            <a:endParaRPr sz="1350">
              <a:solidFill>
                <a:schemeClr val="dk1"/>
              </a:solidFill>
              <a:latin typeface="Calibri"/>
              <a:ea typeface="Calibri"/>
              <a:cs typeface="Calibri"/>
              <a:sym typeface="Calibri"/>
            </a:endParaRPr>
          </a:p>
        </p:txBody>
      </p:sp>
      <p:sp>
        <p:nvSpPr>
          <p:cNvPr id="7162" name="Google Shape;7162;p66"/>
          <p:cNvSpPr txBox="1"/>
          <p:nvPr/>
        </p:nvSpPr>
        <p:spPr>
          <a:xfrm>
            <a:off x="8061625" y="3009900"/>
            <a:ext cx="10896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31.2</a:t>
            </a:r>
            <a:endParaRPr sz="1350">
              <a:solidFill>
                <a:schemeClr val="dk1"/>
              </a:solidFill>
              <a:latin typeface="Calibri"/>
              <a:ea typeface="Calibri"/>
              <a:cs typeface="Calibri"/>
              <a:sym typeface="Calibri"/>
            </a:endParaRPr>
          </a:p>
        </p:txBody>
      </p:sp>
      <p:sp>
        <p:nvSpPr>
          <p:cNvPr id="7163" name="Google Shape;7163;p66"/>
          <p:cNvSpPr txBox="1"/>
          <p:nvPr/>
        </p:nvSpPr>
        <p:spPr>
          <a:xfrm>
            <a:off x="5803600" y="273878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(98)</a:t>
            </a:r>
            <a:endParaRPr sz="1350">
              <a:solidFill>
                <a:schemeClr val="dk2"/>
              </a:solidFill>
              <a:latin typeface="Calibri"/>
              <a:ea typeface="Calibri"/>
              <a:cs typeface="Calibri"/>
              <a:sym typeface="Calibri"/>
            </a:endParaRPr>
          </a:p>
        </p:txBody>
      </p:sp>
      <p:sp>
        <p:nvSpPr>
          <p:cNvPr id="7164" name="Google Shape;7164;p66"/>
          <p:cNvSpPr txBox="1"/>
          <p:nvPr/>
        </p:nvSpPr>
        <p:spPr>
          <a:xfrm>
            <a:off x="4725225" y="1866888"/>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(97)</a:t>
            </a:r>
            <a:endParaRPr sz="1350">
              <a:solidFill>
                <a:schemeClr val="dk2"/>
              </a:solidFill>
              <a:latin typeface="Calibri"/>
              <a:ea typeface="Calibri"/>
              <a:cs typeface="Calibri"/>
              <a:sym typeface="Calibri"/>
            </a:endParaRPr>
          </a:p>
        </p:txBody>
      </p:sp>
      <p:sp>
        <p:nvSpPr>
          <p:cNvPr id="7165" name="Google Shape;7165;p66"/>
          <p:cNvSpPr txBox="1"/>
          <p:nvPr/>
        </p:nvSpPr>
        <p:spPr>
          <a:xfrm>
            <a:off x="4586350" y="1199113"/>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(96)</a:t>
            </a:r>
            <a:endParaRPr sz="1350">
              <a:solidFill>
                <a:schemeClr val="dk2"/>
              </a:solidFill>
              <a:latin typeface="Calibri"/>
              <a:ea typeface="Calibri"/>
              <a:cs typeface="Calibri"/>
              <a:sym typeface="Calibri"/>
            </a:endParaRPr>
          </a:p>
        </p:txBody>
      </p:sp>
      <p:grpSp>
        <p:nvGrpSpPr>
          <p:cNvPr id="7166" name="Google Shape;7166;p66"/>
          <p:cNvGrpSpPr/>
          <p:nvPr/>
        </p:nvGrpSpPr>
        <p:grpSpPr>
          <a:xfrm rot="-7548677">
            <a:off x="-1096249" y="3869026"/>
            <a:ext cx="3326038" cy="2290111"/>
            <a:chOff x="4388382" y="2566254"/>
            <a:chExt cx="2271478" cy="1564004"/>
          </a:xfrm>
        </p:grpSpPr>
        <p:sp>
          <p:nvSpPr>
            <p:cNvPr id="7167" name="Google Shape;7167;p6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68" name="Google Shape;7168;p6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69" name="Google Shape;7169;p6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70" name="Google Shape;7170;p6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71" name="Google Shape;7171;p6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72" name="Google Shape;7172;p6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73" name="Google Shape;7173;p6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74" name="Google Shape;7174;p6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75" name="Google Shape;7175;p6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76" name="Google Shape;7176;p6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77" name="Google Shape;7177;p6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78" name="Google Shape;7178;p6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79" name="Google Shape;7179;p6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0" name="Google Shape;7180;p6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1" name="Google Shape;7181;p6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2" name="Google Shape;7182;p6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3" name="Google Shape;7183;p6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4" name="Google Shape;7184;p6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5" name="Google Shape;7185;p6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6" name="Google Shape;7186;p6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7" name="Google Shape;7187;p6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8" name="Google Shape;7188;p6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89" name="Google Shape;7189;p6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90" name="Google Shape;7190;p6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1" name="Google Shape;7191;p6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2" name="Google Shape;7192;p6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3" name="Google Shape;7193;p6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4" name="Google Shape;7194;p6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195" name="Google Shape;7195;p6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6" name="Google Shape;7196;p6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7" name="Google Shape;7197;p6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8" name="Google Shape;7198;p6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199" name="Google Shape;7199;p6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0" name="Google Shape;7200;p6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1" name="Google Shape;7201;p6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02" name="Google Shape;7202;p6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3" name="Google Shape;7203;p6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4" name="Google Shape;7204;p6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5" name="Google Shape;7205;p6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6" name="Google Shape;7206;p6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7" name="Google Shape;7207;p6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8" name="Google Shape;7208;p6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09" name="Google Shape;7209;p6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10" name="Google Shape;7210;p6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11" name="Google Shape;7211;p6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12" name="Google Shape;7212;p6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13" name="Google Shape;7213;p6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14" name="Google Shape;7214;p6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15" name="Google Shape;7215;p6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16" name="Google Shape;7216;p6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17" name="Google Shape;7217;p6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18" name="Google Shape;7218;p6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19" name="Google Shape;7219;p6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20" name="Google Shape;7220;p6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21" name="Google Shape;7221;p6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25" name="Shape 7225"/>
        <p:cNvGrpSpPr/>
        <p:nvPr/>
      </p:nvGrpSpPr>
      <p:grpSpPr>
        <a:xfrm>
          <a:off x="0" y="0"/>
          <a:ext cx="0" cy="0"/>
          <a:chOff x="0" y="0"/>
          <a:chExt cx="0" cy="0"/>
        </a:xfrm>
      </p:grpSpPr>
      <p:sp>
        <p:nvSpPr>
          <p:cNvPr id="7226" name="Google Shape;7226;p67"/>
          <p:cNvSpPr txBox="1"/>
          <p:nvPr/>
        </p:nvSpPr>
        <p:spPr>
          <a:xfrm>
            <a:off x="394726" y="172481"/>
            <a:ext cx="7124363"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Мгновенный центр ускорений </a:t>
            </a:r>
            <a:endParaRPr sz="2400">
              <a:solidFill>
                <a:srgbClr val="C4604C"/>
              </a:solidFill>
              <a:latin typeface="Calibri"/>
              <a:ea typeface="Calibri"/>
              <a:cs typeface="Calibri"/>
              <a:sym typeface="Calibri"/>
            </a:endParaRPr>
          </a:p>
        </p:txBody>
      </p:sp>
      <p:sp>
        <p:nvSpPr>
          <p:cNvPr id="7227" name="Google Shape;7227;p67"/>
          <p:cNvSpPr txBox="1"/>
          <p:nvPr/>
        </p:nvSpPr>
        <p:spPr>
          <a:xfrm>
            <a:off x="356010" y="733044"/>
            <a:ext cx="6235290" cy="4912179"/>
          </a:xfrm>
          <a:prstGeom prst="rect">
            <a:avLst/>
          </a:prstGeom>
          <a:blipFill rotWithShape="1">
            <a:blip r:embed="rId3">
              <a:alphaModFix/>
            </a:blip>
            <a:stretch>
              <a:fillRect b="0" l="-193" r="-290" t="-12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 </a:t>
            </a:r>
            <a:endParaRPr sz="1350">
              <a:solidFill>
                <a:schemeClr val="dk1"/>
              </a:solidFill>
              <a:latin typeface="Calibri"/>
              <a:ea typeface="Calibri"/>
              <a:cs typeface="Calibri"/>
              <a:sym typeface="Calibri"/>
            </a:endParaRPr>
          </a:p>
        </p:txBody>
      </p:sp>
      <p:pic>
        <p:nvPicPr>
          <p:cNvPr id="7228" name="Google Shape;7228;p67"/>
          <p:cNvPicPr preferRelativeResize="0"/>
          <p:nvPr/>
        </p:nvPicPr>
        <p:blipFill rotWithShape="1">
          <a:blip r:embed="rId4">
            <a:alphaModFix/>
          </a:blip>
          <a:srcRect b="23259" l="55976" r="10587" t="52147"/>
          <a:stretch/>
        </p:blipFill>
        <p:spPr>
          <a:xfrm>
            <a:off x="6591300" y="1224053"/>
            <a:ext cx="2423160" cy="1943209"/>
          </a:xfrm>
          <a:prstGeom prst="rect">
            <a:avLst/>
          </a:prstGeom>
          <a:noFill/>
          <a:ln>
            <a:noFill/>
          </a:ln>
        </p:spPr>
      </p:pic>
      <p:sp>
        <p:nvSpPr>
          <p:cNvPr id="7229" name="Google Shape;7229;p67"/>
          <p:cNvSpPr txBox="1"/>
          <p:nvPr/>
        </p:nvSpPr>
        <p:spPr>
          <a:xfrm>
            <a:off x="8696336" y="4758011"/>
            <a:ext cx="447664"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67</a:t>
            </a:r>
            <a:endParaRPr sz="1350">
              <a:solidFill>
                <a:schemeClr val="dk1"/>
              </a:solidFill>
              <a:latin typeface="Calibri"/>
              <a:ea typeface="Calibri"/>
              <a:cs typeface="Calibri"/>
              <a:sym typeface="Calibri"/>
            </a:endParaRPr>
          </a:p>
        </p:txBody>
      </p:sp>
      <p:sp>
        <p:nvSpPr>
          <p:cNvPr id="7230" name="Google Shape;7230;p67"/>
          <p:cNvSpPr txBox="1"/>
          <p:nvPr/>
        </p:nvSpPr>
        <p:spPr>
          <a:xfrm>
            <a:off x="5022300" y="3063625"/>
            <a:ext cx="7854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(100)</a:t>
            </a:r>
            <a:endParaRPr sz="1350">
              <a:solidFill>
                <a:schemeClr val="dk2"/>
              </a:solidFill>
              <a:latin typeface="Calibri"/>
              <a:ea typeface="Calibri"/>
              <a:cs typeface="Calibri"/>
              <a:sym typeface="Calibri"/>
            </a:endParaRPr>
          </a:p>
        </p:txBody>
      </p:sp>
      <p:sp>
        <p:nvSpPr>
          <p:cNvPr id="7231" name="Google Shape;7231;p67"/>
          <p:cNvSpPr txBox="1"/>
          <p:nvPr/>
        </p:nvSpPr>
        <p:spPr>
          <a:xfrm>
            <a:off x="4914300" y="1782913"/>
            <a:ext cx="4947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(99)</a:t>
            </a:r>
            <a:endParaRPr sz="1350">
              <a:solidFill>
                <a:schemeClr val="dk2"/>
              </a:solidFill>
              <a:latin typeface="Calibri"/>
              <a:ea typeface="Calibri"/>
              <a:cs typeface="Calibri"/>
              <a:sym typeface="Calibri"/>
            </a:endParaRPr>
          </a:p>
        </p:txBody>
      </p:sp>
      <p:sp>
        <p:nvSpPr>
          <p:cNvPr id="7232" name="Google Shape;7232;p67"/>
          <p:cNvSpPr txBox="1"/>
          <p:nvPr/>
        </p:nvSpPr>
        <p:spPr>
          <a:xfrm>
            <a:off x="7488675" y="3276525"/>
            <a:ext cx="9492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32</a:t>
            </a:r>
            <a:endParaRPr sz="1350">
              <a:solidFill>
                <a:schemeClr val="dk1"/>
              </a:solidFill>
              <a:latin typeface="Calibri"/>
              <a:ea typeface="Calibri"/>
              <a:cs typeface="Calibri"/>
              <a:sym typeface="Calibri"/>
            </a:endParaRPr>
          </a:p>
        </p:txBody>
      </p:sp>
      <p:grpSp>
        <p:nvGrpSpPr>
          <p:cNvPr id="7233" name="Google Shape;7233;p67"/>
          <p:cNvGrpSpPr/>
          <p:nvPr/>
        </p:nvGrpSpPr>
        <p:grpSpPr>
          <a:xfrm rot="-7548677">
            <a:off x="-1155917" y="3849803"/>
            <a:ext cx="3326038" cy="2290111"/>
            <a:chOff x="4388382" y="2566254"/>
            <a:chExt cx="2271478" cy="1564004"/>
          </a:xfrm>
        </p:grpSpPr>
        <p:sp>
          <p:nvSpPr>
            <p:cNvPr id="7234" name="Google Shape;7234;p6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35" name="Google Shape;7235;p6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36" name="Google Shape;7236;p6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37" name="Google Shape;7237;p6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38" name="Google Shape;7238;p6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39" name="Google Shape;7239;p6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40" name="Google Shape;7240;p6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41" name="Google Shape;7241;p6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42" name="Google Shape;7242;p6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43" name="Google Shape;7243;p6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44" name="Google Shape;7244;p6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45" name="Google Shape;7245;p6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46" name="Google Shape;7246;p6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47" name="Google Shape;7247;p6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48" name="Google Shape;7248;p6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49" name="Google Shape;7249;p6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0" name="Google Shape;7250;p6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1" name="Google Shape;7251;p6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2" name="Google Shape;7252;p6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3" name="Google Shape;7253;p6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4" name="Google Shape;7254;p6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5" name="Google Shape;7255;p6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6" name="Google Shape;7256;p6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57" name="Google Shape;7257;p6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8" name="Google Shape;7258;p6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59" name="Google Shape;7259;p6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0" name="Google Shape;7260;p6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1" name="Google Shape;7261;p6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62" name="Google Shape;7262;p6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3" name="Google Shape;7263;p6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4" name="Google Shape;7264;p6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5" name="Google Shape;7265;p6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6" name="Google Shape;7266;p6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7" name="Google Shape;7267;p6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68" name="Google Shape;7268;p6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69" name="Google Shape;7269;p6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0" name="Google Shape;7270;p6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1" name="Google Shape;7271;p6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2" name="Google Shape;7272;p6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3" name="Google Shape;7273;p6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4" name="Google Shape;7274;p6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5" name="Google Shape;7275;p6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6" name="Google Shape;7276;p6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77" name="Google Shape;7277;p6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78" name="Google Shape;7278;p6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79" name="Google Shape;7279;p6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80" name="Google Shape;7280;p6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81" name="Google Shape;7281;p6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82" name="Google Shape;7282;p6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83" name="Google Shape;7283;p6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84" name="Google Shape;7284;p6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85" name="Google Shape;7285;p6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86" name="Google Shape;7286;p6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87" name="Google Shape;7287;p6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88" name="Google Shape;7288;p6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7289" name="Google Shape;7289;p67"/>
          <p:cNvGrpSpPr/>
          <p:nvPr/>
        </p:nvGrpSpPr>
        <p:grpSpPr>
          <a:xfrm rot="-7548677">
            <a:off x="7727298" y="-1180449"/>
            <a:ext cx="3326038" cy="2290111"/>
            <a:chOff x="4388382" y="2566254"/>
            <a:chExt cx="2271478" cy="1564004"/>
          </a:xfrm>
        </p:grpSpPr>
        <p:sp>
          <p:nvSpPr>
            <p:cNvPr id="7290" name="Google Shape;7290;p6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1" name="Google Shape;7291;p6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2" name="Google Shape;7292;p6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3" name="Google Shape;7293;p6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94" name="Google Shape;7294;p6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5" name="Google Shape;7295;p6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296" name="Google Shape;7296;p6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7" name="Google Shape;7297;p6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8" name="Google Shape;7298;p6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299" name="Google Shape;7299;p6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00" name="Google Shape;7300;p6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01" name="Google Shape;7301;p6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02" name="Google Shape;7302;p6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3" name="Google Shape;7303;p6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4" name="Google Shape;7304;p6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5" name="Google Shape;7305;p6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6" name="Google Shape;7306;p6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7" name="Google Shape;7307;p6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8" name="Google Shape;7308;p6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09" name="Google Shape;7309;p6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0" name="Google Shape;7310;p6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1" name="Google Shape;7311;p6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2" name="Google Shape;7312;p6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13" name="Google Shape;7313;p6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4" name="Google Shape;7314;p6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5" name="Google Shape;7315;p6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6" name="Google Shape;7316;p6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7" name="Google Shape;7317;p6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18" name="Google Shape;7318;p6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19" name="Google Shape;7319;p6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0" name="Google Shape;7320;p6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1" name="Google Shape;7321;p6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2" name="Google Shape;7322;p6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3" name="Google Shape;7323;p6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4" name="Google Shape;7324;p6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25" name="Google Shape;7325;p6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6" name="Google Shape;7326;p6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7" name="Google Shape;7327;p6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8" name="Google Shape;7328;p6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29" name="Google Shape;7329;p6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0" name="Google Shape;7330;p6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1" name="Google Shape;7331;p6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2" name="Google Shape;7332;p6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3" name="Google Shape;7333;p6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34" name="Google Shape;7334;p6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35" name="Google Shape;7335;p6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36" name="Google Shape;7336;p6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7" name="Google Shape;7337;p6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8" name="Google Shape;7338;p6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39" name="Google Shape;7339;p6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40" name="Google Shape;7340;p6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41" name="Google Shape;7341;p6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342" name="Google Shape;7342;p6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43" name="Google Shape;7343;p6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344" name="Google Shape;7344;p6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8" name="Shape 7348"/>
        <p:cNvGrpSpPr/>
        <p:nvPr/>
      </p:nvGrpSpPr>
      <p:grpSpPr>
        <a:xfrm>
          <a:off x="0" y="0"/>
          <a:ext cx="0" cy="0"/>
          <a:chOff x="0" y="0"/>
          <a:chExt cx="0" cy="0"/>
        </a:xfrm>
      </p:grpSpPr>
      <p:sp>
        <p:nvSpPr>
          <p:cNvPr id="7349" name="Google Shape;7349;p68"/>
          <p:cNvSpPr txBox="1"/>
          <p:nvPr/>
        </p:nvSpPr>
        <p:spPr>
          <a:xfrm>
            <a:off x="397800" y="1802349"/>
            <a:ext cx="8348399" cy="76940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4604C"/>
              </a:buClr>
              <a:buSzPts val="4400"/>
              <a:buFont typeface="Calibri"/>
              <a:buNone/>
            </a:pPr>
            <a:r>
              <a:rPr lang="ru-RU" sz="4400">
                <a:solidFill>
                  <a:srgbClr val="C4604C"/>
                </a:solidFill>
                <a:latin typeface="Calibri"/>
                <a:ea typeface="Calibri"/>
                <a:cs typeface="Calibri"/>
                <a:sym typeface="Calibri"/>
              </a:rPr>
              <a:t>Введение в ТММ</a:t>
            </a:r>
            <a:endParaRPr sz="4400" u="none" cap="none" strike="noStrike">
              <a:solidFill>
                <a:srgbClr val="C4604C"/>
              </a:solidFill>
              <a:latin typeface="Calibri"/>
              <a:ea typeface="Calibri"/>
              <a:cs typeface="Calibri"/>
              <a:sym typeface="Calibri"/>
            </a:endParaRPr>
          </a:p>
        </p:txBody>
      </p:sp>
      <p:grpSp>
        <p:nvGrpSpPr>
          <p:cNvPr id="7350" name="Google Shape;7350;p68"/>
          <p:cNvGrpSpPr/>
          <p:nvPr/>
        </p:nvGrpSpPr>
        <p:grpSpPr>
          <a:xfrm rot="-5400000">
            <a:off x="-607591" y="2335425"/>
            <a:ext cx="3326038" cy="2290111"/>
            <a:chOff x="4388382" y="2566254"/>
            <a:chExt cx="2271478" cy="1564004"/>
          </a:xfrm>
        </p:grpSpPr>
        <p:sp>
          <p:nvSpPr>
            <p:cNvPr id="7351" name="Google Shape;7351;p6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2" name="Google Shape;7352;p6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3" name="Google Shape;7353;p6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4" name="Google Shape;7354;p6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5" name="Google Shape;7355;p6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6" name="Google Shape;7356;p6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7" name="Google Shape;7357;p6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8" name="Google Shape;7358;p6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59" name="Google Shape;7359;p6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0" name="Google Shape;7360;p6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1" name="Google Shape;7361;p6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2" name="Google Shape;7362;p6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3" name="Google Shape;7363;p6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4" name="Google Shape;7364;p6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5" name="Google Shape;7365;p6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6" name="Google Shape;7366;p6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7" name="Google Shape;7367;p6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8" name="Google Shape;7368;p6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69" name="Google Shape;7369;p6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0" name="Google Shape;7370;p6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1" name="Google Shape;7371;p6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2" name="Google Shape;7372;p6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3" name="Google Shape;7373;p6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4" name="Google Shape;7374;p6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5" name="Google Shape;7375;p6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6" name="Google Shape;7376;p6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7" name="Google Shape;7377;p6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8" name="Google Shape;7378;p6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79" name="Google Shape;7379;p6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0" name="Google Shape;7380;p6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1" name="Google Shape;7381;p6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2" name="Google Shape;7382;p6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3" name="Google Shape;7383;p6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4" name="Google Shape;7384;p6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5" name="Google Shape;7385;p6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6" name="Google Shape;7386;p6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7" name="Google Shape;7387;p6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8" name="Google Shape;7388;p6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89" name="Google Shape;7389;p6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0" name="Google Shape;7390;p6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1" name="Google Shape;7391;p6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2" name="Google Shape;7392;p6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3" name="Google Shape;7393;p6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4" name="Google Shape;7394;p6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5" name="Google Shape;7395;p6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6" name="Google Shape;7396;p6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7" name="Google Shape;7397;p6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8" name="Google Shape;7398;p6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399" name="Google Shape;7399;p6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0" name="Google Shape;7400;p6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1" name="Google Shape;7401;p6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2" name="Google Shape;7402;p6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3" name="Google Shape;7403;p6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4" name="Google Shape;7404;p6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5" name="Google Shape;7405;p6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grpSp>
        <p:nvGrpSpPr>
          <p:cNvPr id="7406" name="Google Shape;7406;p68"/>
          <p:cNvGrpSpPr/>
          <p:nvPr/>
        </p:nvGrpSpPr>
        <p:grpSpPr>
          <a:xfrm rot="5400000">
            <a:off x="6555211" y="517963"/>
            <a:ext cx="3326038" cy="2290111"/>
            <a:chOff x="4388382" y="2566254"/>
            <a:chExt cx="2271478" cy="1564004"/>
          </a:xfrm>
        </p:grpSpPr>
        <p:sp>
          <p:nvSpPr>
            <p:cNvPr id="7407" name="Google Shape;7407;p6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8" name="Google Shape;7408;p6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09" name="Google Shape;7409;p6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0" name="Google Shape;7410;p6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1" name="Google Shape;7411;p6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2" name="Google Shape;7412;p6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3" name="Google Shape;7413;p6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4" name="Google Shape;7414;p6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5" name="Google Shape;7415;p6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6" name="Google Shape;7416;p6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7" name="Google Shape;7417;p6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8" name="Google Shape;7418;p6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19" name="Google Shape;7419;p6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0" name="Google Shape;7420;p6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1" name="Google Shape;7421;p6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2" name="Google Shape;7422;p6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3" name="Google Shape;7423;p6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4" name="Google Shape;7424;p6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5" name="Google Shape;7425;p6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6" name="Google Shape;7426;p6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7" name="Google Shape;7427;p6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8" name="Google Shape;7428;p6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29" name="Google Shape;7429;p6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0" name="Google Shape;7430;p6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1" name="Google Shape;7431;p6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2" name="Google Shape;7432;p6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3" name="Google Shape;7433;p6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4" name="Google Shape;7434;p6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5" name="Google Shape;7435;p6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6" name="Google Shape;7436;p6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7" name="Google Shape;7437;p6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8" name="Google Shape;7438;p6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39" name="Google Shape;7439;p6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0" name="Google Shape;7440;p6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1" name="Google Shape;7441;p6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2" name="Google Shape;7442;p6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3" name="Google Shape;7443;p6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4" name="Google Shape;7444;p6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5" name="Google Shape;7445;p6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6" name="Google Shape;7446;p6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7" name="Google Shape;7447;p6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8" name="Google Shape;7448;p6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49" name="Google Shape;7449;p6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0" name="Google Shape;7450;p6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1" name="Google Shape;7451;p6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2" name="Google Shape;7452;p6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3" name="Google Shape;7453;p6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4" name="Google Shape;7454;p6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5" name="Google Shape;7455;p6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6" name="Google Shape;7456;p6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7" name="Google Shape;7457;p6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8" name="Google Shape;7458;p6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59" name="Google Shape;7459;p6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60" name="Google Shape;7460;p6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7461" name="Google Shape;7461;p6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5" name="Shape 7465"/>
        <p:cNvGrpSpPr/>
        <p:nvPr/>
      </p:nvGrpSpPr>
      <p:grpSpPr>
        <a:xfrm>
          <a:off x="0" y="0"/>
          <a:ext cx="0" cy="0"/>
          <a:chOff x="0" y="0"/>
          <a:chExt cx="0" cy="0"/>
        </a:xfrm>
      </p:grpSpPr>
      <p:sp>
        <p:nvSpPr>
          <p:cNvPr id="7466" name="Google Shape;7466;p69"/>
          <p:cNvSpPr txBox="1"/>
          <p:nvPr/>
        </p:nvSpPr>
        <p:spPr>
          <a:xfrm>
            <a:off x="896178" y="1182545"/>
            <a:ext cx="7110618" cy="267761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2"/>
              </a:buClr>
              <a:buSzPts val="1200"/>
              <a:buFont typeface="Calibri"/>
              <a:buNone/>
            </a:pPr>
            <a:r>
              <a:rPr i="1" lang="ru-RU" sz="1200">
                <a:solidFill>
                  <a:schemeClr val="dk2"/>
                </a:solidFill>
                <a:latin typeface="Calibri"/>
                <a:ea typeface="Calibri"/>
                <a:cs typeface="Calibri"/>
                <a:sym typeface="Calibri"/>
              </a:rPr>
              <a:t>Механизм </a:t>
            </a:r>
            <a:r>
              <a:rPr lang="ru-RU" sz="1200">
                <a:solidFill>
                  <a:schemeClr val="dk2"/>
                </a:solidFill>
                <a:latin typeface="Calibri"/>
                <a:ea typeface="Calibri"/>
                <a:cs typeface="Calibri"/>
                <a:sym typeface="Calibri"/>
              </a:rPr>
              <a:t>– система твердых тел, объединенных геометрическими или динамическими связями, и предназначенных для преобразования движения входных звеньев в требуемое движение выходных звеньев.</a:t>
            </a:r>
            <a:endParaRPr sz="120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200"/>
              <a:buFont typeface="Calibri"/>
              <a:buNone/>
            </a:pPr>
            <a:r>
              <a:t/>
            </a:r>
            <a:endParaRPr i="1" sz="120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200"/>
              <a:buFont typeface="Calibri"/>
              <a:buNone/>
            </a:pPr>
            <a:r>
              <a:rPr i="1" lang="ru-RU" sz="1200">
                <a:solidFill>
                  <a:schemeClr val="dk2"/>
                </a:solidFill>
                <a:latin typeface="Calibri"/>
                <a:ea typeface="Calibri"/>
                <a:cs typeface="Calibri"/>
                <a:sym typeface="Calibri"/>
              </a:rPr>
              <a:t>Звено</a:t>
            </a:r>
            <a:r>
              <a:rPr b="1" lang="ru-RU" sz="1200">
                <a:solidFill>
                  <a:schemeClr val="dk2"/>
                </a:solidFill>
                <a:latin typeface="Calibri"/>
                <a:ea typeface="Calibri"/>
                <a:cs typeface="Calibri"/>
                <a:sym typeface="Calibri"/>
              </a:rPr>
              <a:t> </a:t>
            </a:r>
            <a:r>
              <a:rPr lang="ru-RU" sz="1200">
                <a:solidFill>
                  <a:schemeClr val="dk2"/>
                </a:solidFill>
                <a:latin typeface="Calibri"/>
                <a:ea typeface="Calibri"/>
                <a:cs typeface="Calibri"/>
                <a:sym typeface="Calibri"/>
              </a:rPr>
              <a:t>- это твердое тело, входящее в состав механизма. </a:t>
            </a:r>
            <a:endParaRPr sz="120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200"/>
              <a:buFont typeface="Calibri"/>
              <a:buNone/>
            </a:pPr>
            <a:r>
              <a:t/>
            </a:r>
            <a:endParaRPr i="1" sz="120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200"/>
              <a:buFont typeface="Calibri"/>
              <a:buNone/>
            </a:pPr>
            <a:r>
              <a:rPr i="1" lang="ru-RU" sz="1200">
                <a:solidFill>
                  <a:schemeClr val="dk2"/>
                </a:solidFill>
                <a:latin typeface="Calibri"/>
                <a:ea typeface="Calibri"/>
                <a:cs typeface="Calibri"/>
                <a:sym typeface="Calibri"/>
              </a:rPr>
              <a:t>Входное звено </a:t>
            </a:r>
            <a:r>
              <a:rPr lang="ru-RU" sz="1200">
                <a:solidFill>
                  <a:schemeClr val="dk2"/>
                </a:solidFill>
                <a:latin typeface="Calibri"/>
                <a:ea typeface="Calibri"/>
                <a:cs typeface="Calibri"/>
                <a:sym typeface="Calibri"/>
              </a:rPr>
              <a:t>— это звено, которому сообщается движение, преобразуемое механизмом в требуемое движение других звеньев.</a:t>
            </a:r>
            <a:endParaRPr sz="120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200"/>
              <a:buFont typeface="Calibri"/>
              <a:buNone/>
            </a:pPr>
            <a:r>
              <a:t/>
            </a:r>
            <a:endParaRPr i="1" sz="1200">
              <a:solidFill>
                <a:schemeClr val="dk2"/>
              </a:solidFill>
              <a:latin typeface="Calibri"/>
              <a:ea typeface="Calibri"/>
              <a:cs typeface="Calibri"/>
              <a:sym typeface="Calibri"/>
            </a:endParaRPr>
          </a:p>
          <a:p>
            <a:pPr indent="0" lvl="0" marL="0" marR="0" rtl="0" algn="just">
              <a:spcBef>
                <a:spcPts val="0"/>
              </a:spcBef>
              <a:spcAft>
                <a:spcPts val="0"/>
              </a:spcAft>
              <a:buClr>
                <a:schemeClr val="dk2"/>
              </a:buClr>
              <a:buSzPts val="1200"/>
              <a:buFont typeface="Calibri"/>
              <a:buNone/>
            </a:pPr>
            <a:r>
              <a:rPr i="1" lang="ru-RU" sz="1200">
                <a:solidFill>
                  <a:schemeClr val="dk2"/>
                </a:solidFill>
                <a:latin typeface="Calibri"/>
                <a:ea typeface="Calibri"/>
                <a:cs typeface="Calibri"/>
                <a:sym typeface="Calibri"/>
              </a:rPr>
              <a:t>Выходное звено </a:t>
            </a:r>
            <a:r>
              <a:rPr lang="ru-RU" sz="1200">
                <a:solidFill>
                  <a:schemeClr val="dk2"/>
                </a:solidFill>
                <a:latin typeface="Calibri"/>
                <a:ea typeface="Calibri"/>
                <a:cs typeface="Calibri"/>
                <a:sym typeface="Calibri"/>
              </a:rPr>
              <a:t>— это звено, совершающее движение, для выполнения которого предназначен данный механизм</a:t>
            </a:r>
            <a:endParaRPr sz="1200">
              <a:solidFill>
                <a:schemeClr val="dk2"/>
              </a:solidFill>
              <a:latin typeface="Calibri"/>
              <a:ea typeface="Calibri"/>
              <a:cs typeface="Calibri"/>
              <a:sym typeface="Calibri"/>
            </a:endParaRPr>
          </a:p>
          <a:p>
            <a:pPr indent="0" lvl="0" marL="0" marR="0" rtl="0" algn="just">
              <a:spcBef>
                <a:spcPts val="0"/>
              </a:spcBef>
              <a:spcAft>
                <a:spcPts val="0"/>
              </a:spcAft>
              <a:buClr>
                <a:schemeClr val="dk1"/>
              </a:buClr>
              <a:buSzPts val="1200"/>
              <a:buFont typeface="Calibri"/>
              <a:buNone/>
            </a:pPr>
            <a:r>
              <a:t/>
            </a:r>
            <a:endParaRPr i="1" sz="1200">
              <a:solidFill>
                <a:schemeClr val="dk2"/>
              </a:solidFill>
              <a:latin typeface="Calibri"/>
              <a:ea typeface="Calibri"/>
              <a:cs typeface="Calibri"/>
              <a:sym typeface="Calibri"/>
            </a:endParaRPr>
          </a:p>
          <a:p>
            <a:pPr indent="0" lvl="0" marL="0" marR="0" rtl="0" algn="just">
              <a:spcBef>
                <a:spcPts val="0"/>
              </a:spcBef>
              <a:spcAft>
                <a:spcPts val="0"/>
              </a:spcAft>
              <a:buNone/>
            </a:pPr>
            <a:r>
              <a:rPr i="1" lang="ru-RU" sz="1200">
                <a:solidFill>
                  <a:schemeClr val="dk2"/>
                </a:solidFill>
                <a:latin typeface="Calibri"/>
                <a:ea typeface="Calibri"/>
                <a:cs typeface="Calibri"/>
                <a:sym typeface="Calibri"/>
              </a:rPr>
              <a:t>Звено, относительно которого рассматривается движение остальных звеньев, считается условно неподвижным и называется стойкой</a:t>
            </a:r>
            <a:endParaRPr i="1" sz="1200">
              <a:solidFill>
                <a:schemeClr val="dk2"/>
              </a:solidFill>
              <a:latin typeface="Calibri"/>
              <a:ea typeface="Calibri"/>
              <a:cs typeface="Calibri"/>
              <a:sym typeface="Calibri"/>
            </a:endParaRPr>
          </a:p>
        </p:txBody>
      </p:sp>
      <p:sp>
        <p:nvSpPr>
          <p:cNvPr id="7467" name="Google Shape;7467;p69"/>
          <p:cNvSpPr txBox="1"/>
          <p:nvPr/>
        </p:nvSpPr>
        <p:spPr>
          <a:xfrm>
            <a:off x="896178" y="404341"/>
            <a:ext cx="5272113"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C4604C"/>
              </a:buClr>
              <a:buSzPts val="2400"/>
              <a:buFont typeface="Calibri"/>
              <a:buNone/>
            </a:pPr>
            <a:r>
              <a:rPr lang="ru-RU" sz="2400">
                <a:solidFill>
                  <a:srgbClr val="C4604C"/>
                </a:solidFill>
                <a:latin typeface="Calibri"/>
                <a:ea typeface="Calibri"/>
                <a:cs typeface="Calibri"/>
                <a:sym typeface="Calibri"/>
              </a:rPr>
              <a:t>Механизм и его элементы</a:t>
            </a:r>
            <a:endParaRPr sz="2400">
              <a:solidFill>
                <a:srgbClr val="C4604C"/>
              </a:solidFill>
              <a:latin typeface="Calibri"/>
              <a:ea typeface="Calibri"/>
              <a:cs typeface="Calibri"/>
              <a:sym typeface="Calibri"/>
            </a:endParaRPr>
          </a:p>
        </p:txBody>
      </p:sp>
      <p:sp>
        <p:nvSpPr>
          <p:cNvPr id="7468" name="Google Shape;7468;p69"/>
          <p:cNvSpPr txBox="1"/>
          <p:nvPr/>
        </p:nvSpPr>
        <p:spPr>
          <a:xfrm>
            <a:off x="8725742" y="4824845"/>
            <a:ext cx="418258"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69</a:t>
            </a:r>
            <a:endParaRPr sz="1350">
              <a:solidFill>
                <a:schemeClr val="dk1"/>
              </a:solidFill>
              <a:latin typeface="Calibri"/>
              <a:ea typeface="Calibri"/>
              <a:cs typeface="Calibri"/>
              <a:sym typeface="Calibri"/>
            </a:endParaRPr>
          </a:p>
        </p:txBody>
      </p:sp>
      <p:grpSp>
        <p:nvGrpSpPr>
          <p:cNvPr id="7469" name="Google Shape;7469;p69"/>
          <p:cNvGrpSpPr/>
          <p:nvPr/>
        </p:nvGrpSpPr>
        <p:grpSpPr>
          <a:xfrm rot="-7330419">
            <a:off x="7480982" y="-832052"/>
            <a:ext cx="3326038" cy="2290111"/>
            <a:chOff x="4388382" y="2566254"/>
            <a:chExt cx="2271478" cy="1564004"/>
          </a:xfrm>
        </p:grpSpPr>
        <p:sp>
          <p:nvSpPr>
            <p:cNvPr id="7470" name="Google Shape;7470;p6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1" name="Google Shape;7471;p6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2" name="Google Shape;7472;p6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3" name="Google Shape;7473;p6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74" name="Google Shape;7474;p6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5" name="Google Shape;7475;p6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76" name="Google Shape;7476;p6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7" name="Google Shape;7477;p6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8" name="Google Shape;7478;p6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79" name="Google Shape;7479;p6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80" name="Google Shape;7480;p6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81" name="Google Shape;7481;p6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82" name="Google Shape;7482;p6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3" name="Google Shape;7483;p6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4" name="Google Shape;7484;p6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5" name="Google Shape;7485;p6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6" name="Google Shape;7486;p6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7" name="Google Shape;7487;p6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8" name="Google Shape;7488;p6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89" name="Google Shape;7489;p6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0" name="Google Shape;7490;p6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1" name="Google Shape;7491;p6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2" name="Google Shape;7492;p6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93" name="Google Shape;7493;p6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4" name="Google Shape;7494;p6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5" name="Google Shape;7495;p6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6" name="Google Shape;7496;p6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7" name="Google Shape;7497;p6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498" name="Google Shape;7498;p6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499" name="Google Shape;7499;p6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0" name="Google Shape;7500;p6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1" name="Google Shape;7501;p6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2" name="Google Shape;7502;p6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3" name="Google Shape;7503;p6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4" name="Google Shape;7504;p6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05" name="Google Shape;7505;p6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6" name="Google Shape;7506;p6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7" name="Google Shape;7507;p6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8" name="Google Shape;7508;p6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09" name="Google Shape;7509;p6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0" name="Google Shape;7510;p6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1" name="Google Shape;7511;p6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2" name="Google Shape;7512;p6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3" name="Google Shape;7513;p6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14" name="Google Shape;7514;p6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15" name="Google Shape;7515;p6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16" name="Google Shape;7516;p6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7" name="Google Shape;7517;p6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8" name="Google Shape;7518;p6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19" name="Google Shape;7519;p6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20" name="Google Shape;7520;p6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21" name="Google Shape;7521;p6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22" name="Google Shape;7522;p6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23" name="Google Shape;7523;p6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24" name="Google Shape;7524;p6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7525" name="Google Shape;7525;p69"/>
          <p:cNvGrpSpPr/>
          <p:nvPr/>
        </p:nvGrpSpPr>
        <p:grpSpPr>
          <a:xfrm rot="-7200000">
            <a:off x="-1359162" y="3478622"/>
            <a:ext cx="3326038" cy="2290111"/>
            <a:chOff x="4388382" y="2566254"/>
            <a:chExt cx="2271478" cy="1564004"/>
          </a:xfrm>
        </p:grpSpPr>
        <p:sp>
          <p:nvSpPr>
            <p:cNvPr id="7526" name="Google Shape;7526;p6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27" name="Google Shape;7527;p6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28" name="Google Shape;7528;p6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29" name="Google Shape;7529;p6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30" name="Google Shape;7530;p6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31" name="Google Shape;7531;p6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32" name="Google Shape;7532;p6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33" name="Google Shape;7533;p6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34" name="Google Shape;7534;p6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35" name="Google Shape;7535;p6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36" name="Google Shape;7536;p6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37" name="Google Shape;7537;p6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38" name="Google Shape;7538;p6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39" name="Google Shape;7539;p6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0" name="Google Shape;7540;p6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1" name="Google Shape;7541;p6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2" name="Google Shape;7542;p6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3" name="Google Shape;7543;p6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4" name="Google Shape;7544;p6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5" name="Google Shape;7545;p6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6" name="Google Shape;7546;p6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7" name="Google Shape;7547;p6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48" name="Google Shape;7548;p6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49" name="Google Shape;7549;p6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0" name="Google Shape;7550;p6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1" name="Google Shape;7551;p6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2" name="Google Shape;7552;p6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3" name="Google Shape;7553;p6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54" name="Google Shape;7554;p6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5" name="Google Shape;7555;p6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6" name="Google Shape;7556;p6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7" name="Google Shape;7557;p6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8" name="Google Shape;7558;p6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59" name="Google Shape;7559;p6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0" name="Google Shape;7560;p6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61" name="Google Shape;7561;p6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2" name="Google Shape;7562;p6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3" name="Google Shape;7563;p6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4" name="Google Shape;7564;p6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5" name="Google Shape;7565;p6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6" name="Google Shape;7566;p6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7" name="Google Shape;7567;p6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8" name="Google Shape;7568;p6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69" name="Google Shape;7569;p6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70" name="Google Shape;7570;p6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71" name="Google Shape;7571;p6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72" name="Google Shape;7572;p6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73" name="Google Shape;7573;p6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74" name="Google Shape;7574;p6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75" name="Google Shape;7575;p6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76" name="Google Shape;7576;p6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77" name="Google Shape;7577;p6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78" name="Google Shape;7578;p6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79" name="Google Shape;7579;p6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80" name="Google Shape;7580;p6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grpSp>
        <p:nvGrpSpPr>
          <p:cNvPr id="1194" name="Google Shape;1194;p7"/>
          <p:cNvGrpSpPr/>
          <p:nvPr/>
        </p:nvGrpSpPr>
        <p:grpSpPr>
          <a:xfrm rot="-8319488">
            <a:off x="6748535" y="-1293651"/>
            <a:ext cx="4339322" cy="2704998"/>
            <a:chOff x="1869557" y="2557941"/>
            <a:chExt cx="2518825" cy="1570157"/>
          </a:xfrm>
        </p:grpSpPr>
        <p:sp>
          <p:nvSpPr>
            <p:cNvPr id="1195" name="Google Shape;1195;p7"/>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96" name="Google Shape;1196;p7"/>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97" name="Google Shape;1197;p7"/>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98" name="Google Shape;1198;p7"/>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199" name="Google Shape;1199;p7"/>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00" name="Google Shape;1200;p7"/>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1" name="Google Shape;1201;p7"/>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2" name="Google Shape;1202;p7"/>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3" name="Google Shape;1203;p7"/>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4" name="Google Shape;1204;p7"/>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5" name="Google Shape;1205;p7"/>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6" name="Google Shape;1206;p7"/>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7" name="Google Shape;1207;p7"/>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8" name="Google Shape;1208;p7"/>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09" name="Google Shape;1209;p7"/>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0" name="Google Shape;1210;p7"/>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1" name="Google Shape;1211;p7"/>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2" name="Google Shape;1212;p7"/>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3" name="Google Shape;1213;p7"/>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14" name="Google Shape;1214;p7"/>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15" name="Google Shape;1215;p7"/>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6" name="Google Shape;1216;p7"/>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7" name="Google Shape;1217;p7"/>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18" name="Google Shape;1218;p7"/>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19" name="Google Shape;1219;p7"/>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20" name="Google Shape;1220;p7"/>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1" name="Google Shape;1221;p7"/>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2" name="Google Shape;1222;p7"/>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23" name="Google Shape;1223;p7"/>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4" name="Google Shape;1224;p7"/>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5" name="Google Shape;1225;p7"/>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6" name="Google Shape;1226;p7"/>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7" name="Google Shape;1227;p7"/>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8" name="Google Shape;1228;p7"/>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29" name="Google Shape;1229;p7"/>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0" name="Google Shape;1230;p7"/>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1" name="Google Shape;1231;p7"/>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2" name="Google Shape;1232;p7"/>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3" name="Google Shape;1233;p7"/>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4" name="Google Shape;1234;p7"/>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5" name="Google Shape;1235;p7"/>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36" name="Google Shape;1236;p7"/>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7" name="Google Shape;1237;p7"/>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8" name="Google Shape;1238;p7"/>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39" name="Google Shape;1239;p7"/>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0" name="Google Shape;1240;p7"/>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41" name="Google Shape;1241;p7"/>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2" name="Google Shape;1242;p7"/>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3" name="Google Shape;1243;p7"/>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4" name="Google Shape;1244;p7"/>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45" name="Google Shape;1245;p7"/>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6" name="Google Shape;1246;p7"/>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7" name="Google Shape;1247;p7"/>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248" name="Google Shape;1248;p7"/>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49" name="Google Shape;1249;p7"/>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50" name="Google Shape;1250;p7"/>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51" name="Google Shape;1251;p7"/>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52" name="Google Shape;1252;p7"/>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253" name="Google Shape;1253;p7"/>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1254" name="Google Shape;1254;p7"/>
          <p:cNvGrpSpPr/>
          <p:nvPr/>
        </p:nvGrpSpPr>
        <p:grpSpPr>
          <a:xfrm>
            <a:off x="3324882" y="457192"/>
            <a:ext cx="6322640" cy="6318935"/>
            <a:chOff x="3107945" y="-550836"/>
            <a:chExt cx="6322640" cy="6318935"/>
          </a:xfrm>
        </p:grpSpPr>
        <p:grpSp>
          <p:nvGrpSpPr>
            <p:cNvPr id="1255" name="Google Shape;1255;p7"/>
            <p:cNvGrpSpPr/>
            <p:nvPr/>
          </p:nvGrpSpPr>
          <p:grpSpPr>
            <a:xfrm rot="2667011">
              <a:off x="3966174" y="442044"/>
              <a:ext cx="4606181" cy="4333173"/>
              <a:chOff x="3631212" y="856382"/>
              <a:chExt cx="4606181" cy="4333173"/>
            </a:xfrm>
          </p:grpSpPr>
          <p:sp>
            <p:nvSpPr>
              <p:cNvPr id="1256" name="Google Shape;1256;p7"/>
              <p:cNvSpPr/>
              <p:nvPr/>
            </p:nvSpPr>
            <p:spPr>
              <a:xfrm rot="-909387">
                <a:off x="4015448" y="1298078"/>
                <a:ext cx="3837709" cy="3449782"/>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nvGrpSpPr>
              <p:cNvPr id="1257" name="Google Shape;1257;p7"/>
              <p:cNvGrpSpPr/>
              <p:nvPr/>
            </p:nvGrpSpPr>
            <p:grpSpPr>
              <a:xfrm>
                <a:off x="5108025" y="1264800"/>
                <a:ext cx="2537255" cy="2482855"/>
                <a:chOff x="5108025" y="1264800"/>
                <a:chExt cx="2537255" cy="2482855"/>
              </a:xfrm>
            </p:grpSpPr>
            <p:cxnSp>
              <p:nvCxnSpPr>
                <p:cNvPr id="1258" name="Google Shape;1258;p7"/>
                <p:cNvCxnSpPr/>
                <p:nvPr/>
              </p:nvCxnSpPr>
              <p:spPr>
                <a:xfrm rot="10800000">
                  <a:off x="5860473" y="1295400"/>
                  <a:ext cx="0" cy="2452255"/>
                </a:xfrm>
                <a:prstGeom prst="straightConnector1">
                  <a:avLst/>
                </a:prstGeom>
                <a:noFill/>
                <a:ln cap="flat" cmpd="sng" w="9525">
                  <a:solidFill>
                    <a:schemeClr val="accent1"/>
                  </a:solidFill>
                  <a:prstDash val="solid"/>
                  <a:miter lim="800000"/>
                  <a:headEnd len="sm" w="sm" type="none"/>
                  <a:tailEnd len="med" w="med" type="triangle"/>
                </a:ln>
              </p:spPr>
            </p:cxnSp>
            <p:cxnSp>
              <p:nvCxnSpPr>
                <p:cNvPr id="1259" name="Google Shape;1259;p7"/>
                <p:cNvCxnSpPr/>
                <p:nvPr/>
              </p:nvCxnSpPr>
              <p:spPr>
                <a:xfrm flipH="1" rot="10800000">
                  <a:off x="5860473" y="2078182"/>
                  <a:ext cx="1752600" cy="1669473"/>
                </a:xfrm>
                <a:prstGeom prst="straightConnector1">
                  <a:avLst/>
                </a:prstGeom>
                <a:noFill/>
                <a:ln cap="flat" cmpd="sng" w="9525">
                  <a:solidFill>
                    <a:schemeClr val="accent1"/>
                  </a:solidFill>
                  <a:prstDash val="solid"/>
                  <a:miter lim="800000"/>
                  <a:headEnd len="sm" w="sm" type="none"/>
                  <a:tailEnd len="med" w="med" type="triangle"/>
                </a:ln>
              </p:spPr>
            </p:cxnSp>
            <p:sp>
              <p:nvSpPr>
                <p:cNvPr id="1260" name="Google Shape;1260;p7"/>
                <p:cNvSpPr txBox="1"/>
                <p:nvPr/>
              </p:nvSpPr>
              <p:spPr>
                <a:xfrm rot="-2667011">
                  <a:off x="6421897" y="1709738"/>
                  <a:ext cx="35045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61" name="Google Shape;1261;p7"/>
                <p:cNvCxnSpPr/>
                <p:nvPr/>
              </p:nvCxnSpPr>
              <p:spPr>
                <a:xfrm rot="10800000">
                  <a:off x="5860474" y="1295400"/>
                  <a:ext cx="1752599" cy="782782"/>
                </a:xfrm>
                <a:prstGeom prst="straightConnector1">
                  <a:avLst/>
                </a:prstGeom>
                <a:noFill/>
                <a:ln cap="flat" cmpd="sng" w="19050">
                  <a:solidFill>
                    <a:srgbClr val="00B0F0"/>
                  </a:solidFill>
                  <a:prstDash val="solid"/>
                  <a:miter lim="800000"/>
                  <a:headEnd len="sm" w="sm" type="none"/>
                  <a:tailEnd len="med" w="med" type="triangle"/>
                </a:ln>
              </p:spPr>
            </p:cxnSp>
            <p:sp>
              <p:nvSpPr>
                <p:cNvPr id="1262" name="Google Shape;1262;p7"/>
                <p:cNvSpPr/>
                <p:nvPr/>
              </p:nvSpPr>
              <p:spPr>
                <a:xfrm>
                  <a:off x="5829201" y="1264800"/>
                  <a:ext cx="62544" cy="612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63" name="Google Shape;1263;p7"/>
                <p:cNvSpPr/>
                <p:nvPr/>
              </p:nvSpPr>
              <p:spPr>
                <a:xfrm>
                  <a:off x="7582736" y="2047582"/>
                  <a:ext cx="62544" cy="612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64" name="Google Shape;1264;p7"/>
                <p:cNvSpPr/>
                <p:nvPr/>
              </p:nvSpPr>
              <p:spPr>
                <a:xfrm>
                  <a:off x="5867400" y="3324419"/>
                  <a:ext cx="311727" cy="125363"/>
                </a:xfrm>
                <a:custGeom>
                  <a:rect b="b" l="l" r="r" t="t"/>
                  <a:pathLst>
                    <a:path extrusionOk="0" h="125363" w="311727">
                      <a:moveTo>
                        <a:pt x="0" y="21453"/>
                      </a:moveTo>
                      <a:cubicBezTo>
                        <a:pt x="71004" y="5867"/>
                        <a:pt x="142009" y="-9719"/>
                        <a:pt x="193963" y="7599"/>
                      </a:cubicBezTo>
                      <a:cubicBezTo>
                        <a:pt x="245917" y="24917"/>
                        <a:pt x="290945" y="101118"/>
                        <a:pt x="311727" y="125363"/>
                      </a:cubicBezTo>
                    </a:path>
                  </a:pathLst>
                </a:custGeom>
                <a:no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65" name="Google Shape;1265;p7"/>
                <p:cNvSpPr txBox="1"/>
                <p:nvPr/>
              </p:nvSpPr>
              <p:spPr>
                <a:xfrm rot="-2667011">
                  <a:off x="5919530" y="3020383"/>
                  <a:ext cx="350454" cy="3082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66" name="Google Shape;1266;p7"/>
                <p:cNvSpPr txBox="1"/>
                <p:nvPr/>
              </p:nvSpPr>
              <p:spPr>
                <a:xfrm rot="-2667011">
                  <a:off x="5059287" y="2258923"/>
                  <a:ext cx="867930"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grpSp>
        <p:sp>
          <p:nvSpPr>
            <p:cNvPr id="1267" name="Google Shape;1267;p7"/>
            <p:cNvSpPr txBox="1"/>
            <p:nvPr/>
          </p:nvSpPr>
          <p:spPr>
            <a:xfrm>
              <a:off x="6870235" y="3091691"/>
              <a:ext cx="40428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68" name="Google Shape;1268;p7"/>
            <p:cNvCxnSpPr>
              <a:stCxn id="1263" idx="1"/>
            </p:cNvCxnSpPr>
            <p:nvPr/>
          </p:nvCxnSpPr>
          <p:spPr>
            <a:xfrm rot="10800000">
              <a:off x="8129329" y="858933"/>
              <a:ext cx="0" cy="2220600"/>
            </a:xfrm>
            <a:prstGeom prst="straightConnector1">
              <a:avLst/>
            </a:prstGeom>
            <a:noFill/>
            <a:ln cap="flat" cmpd="sng" w="19050">
              <a:solidFill>
                <a:schemeClr val="accent1"/>
              </a:solidFill>
              <a:prstDash val="solid"/>
              <a:miter lim="800000"/>
              <a:headEnd len="sm" w="sm" type="none"/>
              <a:tailEnd len="med" w="med" type="triangle"/>
            </a:ln>
          </p:spPr>
        </p:cxnSp>
        <p:sp>
          <p:nvSpPr>
            <p:cNvPr id="1269" name="Google Shape;1269;p7"/>
            <p:cNvSpPr txBox="1"/>
            <p:nvPr/>
          </p:nvSpPr>
          <p:spPr>
            <a:xfrm>
              <a:off x="8130932" y="646880"/>
              <a:ext cx="410909" cy="4192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70" name="Google Shape;1270;p7"/>
            <p:cNvSpPr txBox="1"/>
            <p:nvPr/>
          </p:nvSpPr>
          <p:spPr>
            <a:xfrm>
              <a:off x="5415442" y="2901530"/>
              <a:ext cx="2237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chemeClr val="accent1"/>
                  </a:solidFill>
                  <a:latin typeface="Montserrat"/>
                  <a:ea typeface="Montserrat"/>
                  <a:cs typeface="Montserrat"/>
                  <a:sym typeface="Montserrat"/>
                </a:rPr>
                <a:t>O</a:t>
              </a:r>
              <a:endParaRPr b="1" sz="2000">
                <a:solidFill>
                  <a:schemeClr val="accent1"/>
                </a:solidFill>
                <a:latin typeface="Montserrat"/>
                <a:ea typeface="Montserrat"/>
                <a:cs typeface="Montserrat"/>
                <a:sym typeface="Montserrat"/>
              </a:endParaRPr>
            </a:p>
          </p:txBody>
        </p:sp>
        <p:sp>
          <p:nvSpPr>
            <p:cNvPr id="1271" name="Google Shape;1271;p7"/>
            <p:cNvSpPr/>
            <p:nvPr/>
          </p:nvSpPr>
          <p:spPr>
            <a:xfrm>
              <a:off x="5691719" y="3024408"/>
              <a:ext cx="72000" cy="72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1272" name="Google Shape;1272;p7"/>
          <p:cNvSpPr txBox="1"/>
          <p:nvPr/>
        </p:nvSpPr>
        <p:spPr>
          <a:xfrm>
            <a:off x="415342" y="231754"/>
            <a:ext cx="5288972" cy="3935821"/>
          </a:xfrm>
          <a:prstGeom prst="rect">
            <a:avLst/>
          </a:prstGeom>
          <a:blipFill rotWithShape="1">
            <a:blip r:embed="rId3">
              <a:alphaModFix/>
            </a:blip>
            <a:stretch>
              <a:fillRect b="0" l="-575" r="-690" t="-61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73" name="Google Shape;1273;p7"/>
          <p:cNvSpPr txBox="1"/>
          <p:nvPr/>
        </p:nvSpPr>
        <p:spPr>
          <a:xfrm>
            <a:off x="8801878" y="4752392"/>
            <a:ext cx="21149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7</a:t>
            </a:r>
            <a:endParaRPr/>
          </a:p>
        </p:txBody>
      </p:sp>
      <p:sp>
        <p:nvSpPr>
          <p:cNvPr id="1274" name="Google Shape;1274;p7"/>
          <p:cNvSpPr txBox="1"/>
          <p:nvPr/>
        </p:nvSpPr>
        <p:spPr>
          <a:xfrm>
            <a:off x="5008506" y="3216459"/>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(2)</a:t>
            </a:r>
            <a:endParaRPr sz="1350">
              <a:solidFill>
                <a:schemeClr val="dk2"/>
              </a:solidFill>
              <a:latin typeface="Calibri"/>
              <a:ea typeface="Calibri"/>
              <a:cs typeface="Calibri"/>
              <a:sym typeface="Calibri"/>
            </a:endParaRPr>
          </a:p>
        </p:txBody>
      </p:sp>
      <p:sp>
        <p:nvSpPr>
          <p:cNvPr id="1275" name="Google Shape;1275;p7"/>
          <p:cNvSpPr txBox="1"/>
          <p:nvPr/>
        </p:nvSpPr>
        <p:spPr>
          <a:xfrm>
            <a:off x="6595074" y="4545243"/>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a:t>
            </a:r>
            <a:endParaRPr sz="135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584" name="Shape 7584"/>
        <p:cNvGrpSpPr/>
        <p:nvPr/>
      </p:nvGrpSpPr>
      <p:grpSpPr>
        <a:xfrm>
          <a:off x="0" y="0"/>
          <a:ext cx="0" cy="0"/>
          <a:chOff x="0" y="0"/>
          <a:chExt cx="0" cy="0"/>
        </a:xfrm>
      </p:grpSpPr>
      <p:grpSp>
        <p:nvGrpSpPr>
          <p:cNvPr id="7585" name="Google Shape;7585;p70"/>
          <p:cNvGrpSpPr/>
          <p:nvPr/>
        </p:nvGrpSpPr>
        <p:grpSpPr>
          <a:xfrm rot="10800000">
            <a:off x="5817962" y="899600"/>
            <a:ext cx="3326038" cy="2290111"/>
            <a:chOff x="4388382" y="2566254"/>
            <a:chExt cx="2271478" cy="1564004"/>
          </a:xfrm>
        </p:grpSpPr>
        <p:sp>
          <p:nvSpPr>
            <p:cNvPr id="7586" name="Google Shape;7586;p7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87" name="Google Shape;7587;p7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88" name="Google Shape;7588;p7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89" name="Google Shape;7589;p7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90" name="Google Shape;7590;p7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91" name="Google Shape;7591;p7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92" name="Google Shape;7592;p7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93" name="Google Shape;7593;p7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94" name="Google Shape;7594;p7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95" name="Google Shape;7595;p7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96" name="Google Shape;7596;p7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97" name="Google Shape;7597;p7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598" name="Google Shape;7598;p7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599" name="Google Shape;7599;p7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0" name="Google Shape;7600;p7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1" name="Google Shape;7601;p7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2" name="Google Shape;7602;p7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3" name="Google Shape;7603;p7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4" name="Google Shape;7604;p7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5" name="Google Shape;7605;p7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6" name="Google Shape;7606;p7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7" name="Google Shape;7607;p7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08" name="Google Shape;7608;p7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09" name="Google Shape;7609;p7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0" name="Google Shape;7610;p7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1" name="Google Shape;7611;p7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2" name="Google Shape;7612;p7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3" name="Google Shape;7613;p7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14" name="Google Shape;7614;p7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5" name="Google Shape;7615;p7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6" name="Google Shape;7616;p7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7" name="Google Shape;7617;p7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8" name="Google Shape;7618;p7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19" name="Google Shape;7619;p7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0" name="Google Shape;7620;p7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21" name="Google Shape;7621;p7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2" name="Google Shape;7622;p7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3" name="Google Shape;7623;p7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4" name="Google Shape;7624;p7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5" name="Google Shape;7625;p7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6" name="Google Shape;7626;p7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7" name="Google Shape;7627;p7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8" name="Google Shape;7628;p7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29" name="Google Shape;7629;p7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30" name="Google Shape;7630;p7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31" name="Google Shape;7631;p7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32" name="Google Shape;7632;p7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33" name="Google Shape;7633;p7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34" name="Google Shape;7634;p7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35" name="Google Shape;7635;p7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36" name="Google Shape;7636;p7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37" name="Google Shape;7637;p7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38" name="Google Shape;7638;p7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39" name="Google Shape;7639;p7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40" name="Google Shape;7640;p7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7641" name="Google Shape;7641;p70"/>
          <p:cNvGrpSpPr/>
          <p:nvPr/>
        </p:nvGrpSpPr>
        <p:grpSpPr>
          <a:xfrm>
            <a:off x="8995" y="-15335"/>
            <a:ext cx="3326038" cy="2290111"/>
            <a:chOff x="4388382" y="2566254"/>
            <a:chExt cx="2271478" cy="1564004"/>
          </a:xfrm>
        </p:grpSpPr>
        <p:sp>
          <p:nvSpPr>
            <p:cNvPr id="7642" name="Google Shape;7642;p7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43" name="Google Shape;7643;p7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44" name="Google Shape;7644;p7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45" name="Google Shape;7645;p7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46" name="Google Shape;7646;p7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47" name="Google Shape;7647;p7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48" name="Google Shape;7648;p7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49" name="Google Shape;7649;p7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0" name="Google Shape;7650;p7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1" name="Google Shape;7651;p7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52" name="Google Shape;7652;p7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53" name="Google Shape;7653;p7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54" name="Google Shape;7654;p7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5" name="Google Shape;7655;p7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6" name="Google Shape;7656;p7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7" name="Google Shape;7657;p7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8" name="Google Shape;7658;p7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59" name="Google Shape;7659;p7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0" name="Google Shape;7660;p7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1" name="Google Shape;7661;p7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2" name="Google Shape;7662;p7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3" name="Google Shape;7663;p7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4" name="Google Shape;7664;p7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65" name="Google Shape;7665;p7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6" name="Google Shape;7666;p7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7" name="Google Shape;7667;p7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8" name="Google Shape;7668;p7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69" name="Google Shape;7669;p7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70" name="Google Shape;7670;p7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1" name="Google Shape;7671;p7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2" name="Google Shape;7672;p7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3" name="Google Shape;7673;p7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4" name="Google Shape;7674;p7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5" name="Google Shape;7675;p7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6" name="Google Shape;7676;p7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77" name="Google Shape;7677;p7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8" name="Google Shape;7678;p7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79" name="Google Shape;7679;p7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80" name="Google Shape;7680;p7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81" name="Google Shape;7681;p7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82" name="Google Shape;7682;p7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83" name="Google Shape;7683;p7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84" name="Google Shape;7684;p7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85" name="Google Shape;7685;p7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86" name="Google Shape;7686;p7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87" name="Google Shape;7687;p7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88" name="Google Shape;7688;p7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89" name="Google Shape;7689;p7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90" name="Google Shape;7690;p7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91" name="Google Shape;7691;p7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92" name="Google Shape;7692;p7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93" name="Google Shape;7693;p7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694" name="Google Shape;7694;p7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95" name="Google Shape;7695;p7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696" name="Google Shape;7696;p7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pic>
        <p:nvPicPr>
          <p:cNvPr id="7697" name="Google Shape;7697;p70"/>
          <p:cNvPicPr preferRelativeResize="0"/>
          <p:nvPr/>
        </p:nvPicPr>
        <p:blipFill rotWithShape="1">
          <a:blip r:embed="rId3">
            <a:alphaModFix/>
          </a:blip>
          <a:srcRect b="0" l="2841" r="3375" t="821"/>
          <a:stretch/>
        </p:blipFill>
        <p:spPr>
          <a:xfrm>
            <a:off x="5007324" y="134344"/>
            <a:ext cx="3531032" cy="1379418"/>
          </a:xfrm>
          <a:prstGeom prst="rect">
            <a:avLst/>
          </a:prstGeom>
          <a:noFill/>
          <a:ln>
            <a:noFill/>
          </a:ln>
        </p:spPr>
      </p:pic>
      <p:sp>
        <p:nvSpPr>
          <p:cNvPr id="7698" name="Google Shape;7698;p70"/>
          <p:cNvSpPr txBox="1"/>
          <p:nvPr/>
        </p:nvSpPr>
        <p:spPr>
          <a:xfrm>
            <a:off x="0" y="86217"/>
            <a:ext cx="4052021" cy="3077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2"/>
              </a:buClr>
              <a:buSzPts val="1350"/>
              <a:buFont typeface="Calibri"/>
              <a:buNone/>
            </a:pPr>
            <a:r>
              <a:rPr lang="ru-RU" sz="1350">
                <a:solidFill>
                  <a:schemeClr val="lt2"/>
                </a:solidFill>
                <a:latin typeface="Calibri"/>
                <a:ea typeface="Calibri"/>
                <a:cs typeface="Calibri"/>
                <a:sym typeface="Calibri"/>
              </a:rPr>
              <a:t>Основные виды звеньев механизмов </a:t>
            </a:r>
            <a:endParaRPr sz="1350">
              <a:solidFill>
                <a:schemeClr val="lt2"/>
              </a:solidFill>
              <a:latin typeface="Calibri"/>
              <a:ea typeface="Calibri"/>
              <a:cs typeface="Calibri"/>
              <a:sym typeface="Calibri"/>
            </a:endParaRPr>
          </a:p>
        </p:txBody>
      </p:sp>
      <p:sp>
        <p:nvSpPr>
          <p:cNvPr id="7699" name="Google Shape;7699;p70"/>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70</a:t>
            </a:r>
            <a:endParaRPr sz="1350">
              <a:solidFill>
                <a:schemeClr val="dk1"/>
              </a:solidFill>
              <a:latin typeface="Calibri"/>
              <a:ea typeface="Calibri"/>
              <a:cs typeface="Calibri"/>
              <a:sym typeface="Calibri"/>
            </a:endParaRPr>
          </a:p>
        </p:txBody>
      </p:sp>
      <p:pic>
        <p:nvPicPr>
          <p:cNvPr id="7700" name="Google Shape;7700;p70"/>
          <p:cNvPicPr preferRelativeResize="0"/>
          <p:nvPr/>
        </p:nvPicPr>
        <p:blipFill rotWithShape="1">
          <a:blip r:embed="rId4">
            <a:alphaModFix/>
          </a:blip>
          <a:srcRect b="0" l="871" r="2601" t="0"/>
          <a:stretch/>
        </p:blipFill>
        <p:spPr>
          <a:xfrm>
            <a:off x="356008" y="462401"/>
            <a:ext cx="3531032" cy="4448796"/>
          </a:xfrm>
          <a:prstGeom prst="rect">
            <a:avLst/>
          </a:prstGeom>
          <a:noFill/>
          <a:ln>
            <a:noFill/>
          </a:ln>
        </p:spPr>
      </p:pic>
      <p:pic>
        <p:nvPicPr>
          <p:cNvPr id="7701" name="Google Shape;7701;p70"/>
          <p:cNvPicPr preferRelativeResize="0"/>
          <p:nvPr/>
        </p:nvPicPr>
        <p:blipFill rotWithShape="1">
          <a:blip r:embed="rId5">
            <a:alphaModFix/>
          </a:blip>
          <a:srcRect b="0" l="3343" r="3357" t="0"/>
          <a:stretch/>
        </p:blipFill>
        <p:spPr>
          <a:xfrm>
            <a:off x="5025868" y="1513762"/>
            <a:ext cx="3493945" cy="3526620"/>
          </a:xfrm>
          <a:prstGeom prst="rect">
            <a:avLst/>
          </a:prstGeom>
          <a:noFill/>
          <a:ln>
            <a:noFill/>
          </a:ln>
        </p:spPr>
      </p:pic>
      <p:sp>
        <p:nvSpPr>
          <p:cNvPr id="7702" name="Google Shape;7702;p70"/>
          <p:cNvSpPr txBox="1"/>
          <p:nvPr/>
        </p:nvSpPr>
        <p:spPr>
          <a:xfrm>
            <a:off x="4052021" y="4743300"/>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33</a:t>
            </a:r>
            <a:endParaRPr sz="135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6" name="Shape 7706"/>
        <p:cNvGrpSpPr/>
        <p:nvPr/>
      </p:nvGrpSpPr>
      <p:grpSpPr>
        <a:xfrm>
          <a:off x="0" y="0"/>
          <a:ext cx="0" cy="0"/>
          <a:chOff x="0" y="0"/>
          <a:chExt cx="0" cy="0"/>
        </a:xfrm>
      </p:grpSpPr>
      <p:sp>
        <p:nvSpPr>
          <p:cNvPr id="7707" name="Google Shape;7707;p7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000000"/>
              </a:buClr>
              <a:buSzPts val="2400"/>
              <a:buFont typeface="Calibri"/>
              <a:buNone/>
            </a:pPr>
            <a:r>
              <a:rPr lang="ru-RU" sz="2400">
                <a:solidFill>
                  <a:srgbClr val="C4604C"/>
                </a:solidFill>
              </a:rPr>
              <a:t>Кинематическая пара</a:t>
            </a:r>
            <a:endParaRPr/>
          </a:p>
        </p:txBody>
      </p:sp>
      <p:sp>
        <p:nvSpPr>
          <p:cNvPr id="7708" name="Google Shape;7708;p7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00000"/>
              </a:buClr>
              <a:buSzPts val="1200"/>
              <a:buNone/>
            </a:pPr>
            <a:r>
              <a:rPr lang="ru-RU" sz="1200">
                <a:solidFill>
                  <a:srgbClr val="000000"/>
                </a:solidFill>
                <a:latin typeface="Calibri"/>
                <a:ea typeface="Calibri"/>
                <a:cs typeface="Calibri"/>
                <a:sym typeface="Calibri"/>
              </a:rPr>
              <a:t>Кинематическая пара – это подвижное соединение двух соприкасающихся звеньев, обеспечивающее их определённое относительное движение.</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Элементами кинематической пары называют совокупность поверхностей, линий или точек, по которым происходит подвижное соединение двух звеньев и которые образуют кинематическую пару.</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В зависимости от вида контакта элементов различают:</a:t>
            </a:r>
            <a:endParaRPr/>
          </a:p>
          <a:p>
            <a:pPr indent="-171450" lvl="0" marL="171450" rtl="0" algn="just">
              <a:lnSpc>
                <a:spcPct val="90000"/>
              </a:lnSpc>
              <a:spcBef>
                <a:spcPts val="750"/>
              </a:spcBef>
              <a:spcAft>
                <a:spcPts val="0"/>
              </a:spcAft>
              <a:buClr>
                <a:srgbClr val="000000"/>
              </a:buClr>
              <a:buSzPts val="1200"/>
              <a:buChar char="•"/>
            </a:pPr>
            <a:r>
              <a:rPr lang="ru-RU" sz="1200">
                <a:solidFill>
                  <a:srgbClr val="000000"/>
                </a:solidFill>
                <a:latin typeface="Calibri"/>
                <a:ea typeface="Calibri"/>
                <a:cs typeface="Calibri"/>
                <a:sym typeface="Calibri"/>
              </a:rPr>
              <a:t>Высшие кинематические пары – образованные элементами в виде линии или точки</a:t>
            </a:r>
            <a:endParaRPr/>
          </a:p>
          <a:p>
            <a:pPr indent="-171450" lvl="0" marL="171450" rtl="0" algn="just">
              <a:lnSpc>
                <a:spcPct val="90000"/>
              </a:lnSpc>
              <a:spcBef>
                <a:spcPts val="750"/>
              </a:spcBef>
              <a:spcAft>
                <a:spcPts val="0"/>
              </a:spcAft>
              <a:buClr>
                <a:srgbClr val="000000"/>
              </a:buClr>
              <a:buSzPts val="1200"/>
              <a:buChar char="•"/>
            </a:pPr>
            <a:r>
              <a:rPr lang="ru-RU" sz="1200">
                <a:solidFill>
                  <a:srgbClr val="000000"/>
                </a:solidFill>
                <a:latin typeface="Calibri"/>
                <a:ea typeface="Calibri"/>
                <a:cs typeface="Calibri"/>
                <a:sym typeface="Calibri"/>
              </a:rPr>
              <a:t>Низшие кинематические пары  – образованные элементами в виде поверхностей</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Чтобы пара существовала, элементы входящих в неё звеньев должны находиться в постоянном контакте, т.е. быть замкнутыми. Замыкание кинематических пар может быть геометрическим или силовым, осуществляемым, например, с помощью собственной массы, пружин и т.п.</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Кинематические пары разделяют также по числу степеней свободы (подвижности), которые она предоставляет соединенным посредством неё звеньям. </a:t>
            </a:r>
            <a:endParaRPr/>
          </a:p>
          <a:p>
            <a:pPr indent="0" lvl="0" marL="0" rtl="0" algn="l">
              <a:lnSpc>
                <a:spcPct val="90000"/>
              </a:lnSpc>
              <a:spcBef>
                <a:spcPts val="750"/>
              </a:spcBef>
              <a:spcAft>
                <a:spcPts val="0"/>
              </a:spcAft>
              <a:buClr>
                <a:schemeClr val="dk1"/>
              </a:buClr>
              <a:buSzPts val="1200"/>
              <a:buNone/>
            </a:pPr>
            <a:r>
              <a:t/>
            </a:r>
            <a:endParaRPr sz="1200">
              <a:latin typeface="Calibri"/>
              <a:ea typeface="Calibri"/>
              <a:cs typeface="Calibri"/>
              <a:sym typeface="Calibri"/>
            </a:endParaRPr>
          </a:p>
          <a:p>
            <a:pPr indent="0" lvl="0" marL="0" rtl="0" algn="l">
              <a:lnSpc>
                <a:spcPct val="90000"/>
              </a:lnSpc>
              <a:spcBef>
                <a:spcPts val="750"/>
              </a:spcBef>
              <a:spcAft>
                <a:spcPts val="0"/>
              </a:spcAft>
              <a:buClr>
                <a:schemeClr val="dk1"/>
              </a:buClr>
              <a:buSzPts val="2100"/>
              <a:buNone/>
            </a:pPr>
            <a:r>
              <a:t/>
            </a:r>
            <a:endParaRPr>
              <a:latin typeface="Calibri"/>
              <a:ea typeface="Calibri"/>
              <a:cs typeface="Calibri"/>
              <a:sym typeface="Calibri"/>
            </a:endParaRPr>
          </a:p>
        </p:txBody>
      </p:sp>
      <p:grpSp>
        <p:nvGrpSpPr>
          <p:cNvPr id="7709" name="Google Shape;7709;p71"/>
          <p:cNvGrpSpPr/>
          <p:nvPr/>
        </p:nvGrpSpPr>
        <p:grpSpPr>
          <a:xfrm rot="-8047786">
            <a:off x="-1272154" y="3716686"/>
            <a:ext cx="3326038" cy="2290111"/>
            <a:chOff x="4388382" y="2566254"/>
            <a:chExt cx="2271478" cy="1564004"/>
          </a:xfrm>
        </p:grpSpPr>
        <p:sp>
          <p:nvSpPr>
            <p:cNvPr id="7710" name="Google Shape;7710;p7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1" name="Google Shape;7711;p7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2" name="Google Shape;7712;p7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3" name="Google Shape;7713;p7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14" name="Google Shape;7714;p7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5" name="Google Shape;7715;p7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16" name="Google Shape;7716;p7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7" name="Google Shape;7717;p7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8" name="Google Shape;7718;p7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19" name="Google Shape;7719;p7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20" name="Google Shape;7720;p7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21" name="Google Shape;7721;p7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22" name="Google Shape;7722;p7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3" name="Google Shape;7723;p7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4" name="Google Shape;7724;p7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5" name="Google Shape;7725;p7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6" name="Google Shape;7726;p7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7" name="Google Shape;7727;p7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8" name="Google Shape;7728;p7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29" name="Google Shape;7729;p7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0" name="Google Shape;7730;p7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1" name="Google Shape;7731;p7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2" name="Google Shape;7732;p7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33" name="Google Shape;7733;p7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4" name="Google Shape;7734;p7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5" name="Google Shape;7735;p7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6" name="Google Shape;7736;p7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7" name="Google Shape;7737;p7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38" name="Google Shape;7738;p7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39" name="Google Shape;7739;p7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0" name="Google Shape;7740;p7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1" name="Google Shape;7741;p7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2" name="Google Shape;7742;p7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3" name="Google Shape;7743;p7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4" name="Google Shape;7744;p7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45" name="Google Shape;7745;p7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6" name="Google Shape;7746;p7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7" name="Google Shape;7747;p7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8" name="Google Shape;7748;p7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49" name="Google Shape;7749;p7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0" name="Google Shape;7750;p7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1" name="Google Shape;7751;p7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2" name="Google Shape;7752;p7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3" name="Google Shape;7753;p7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54" name="Google Shape;7754;p7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55" name="Google Shape;7755;p7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56" name="Google Shape;7756;p7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7" name="Google Shape;7757;p7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8" name="Google Shape;7758;p7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59" name="Google Shape;7759;p7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0" name="Google Shape;7760;p7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1" name="Google Shape;7761;p7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62" name="Google Shape;7762;p7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3" name="Google Shape;7763;p7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4" name="Google Shape;7764;p7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7765" name="Google Shape;7765;p71"/>
          <p:cNvGrpSpPr/>
          <p:nvPr/>
        </p:nvGrpSpPr>
        <p:grpSpPr>
          <a:xfrm rot="6326948">
            <a:off x="4010129" y="-1767127"/>
            <a:ext cx="3326038" cy="2290111"/>
            <a:chOff x="4388382" y="2566254"/>
            <a:chExt cx="2271478" cy="1564004"/>
          </a:xfrm>
        </p:grpSpPr>
        <p:sp>
          <p:nvSpPr>
            <p:cNvPr id="7766" name="Google Shape;7766;p7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7" name="Google Shape;7767;p7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8" name="Google Shape;7768;p7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69" name="Google Shape;7769;p7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70" name="Google Shape;7770;p7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71" name="Google Shape;7771;p7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72" name="Google Shape;7772;p7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73" name="Google Shape;7773;p7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74" name="Google Shape;7774;p7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75" name="Google Shape;7775;p7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76" name="Google Shape;7776;p7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77" name="Google Shape;7777;p7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78" name="Google Shape;7778;p7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79" name="Google Shape;7779;p7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0" name="Google Shape;7780;p7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1" name="Google Shape;7781;p7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2" name="Google Shape;7782;p7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3" name="Google Shape;7783;p7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4" name="Google Shape;7784;p7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5" name="Google Shape;7785;p7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6" name="Google Shape;7786;p7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7" name="Google Shape;7787;p7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88" name="Google Shape;7788;p7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89" name="Google Shape;7789;p7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0" name="Google Shape;7790;p7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1" name="Google Shape;7791;p7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2" name="Google Shape;7792;p7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3" name="Google Shape;7793;p7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794" name="Google Shape;7794;p7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5" name="Google Shape;7795;p7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6" name="Google Shape;7796;p7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7" name="Google Shape;7797;p7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8" name="Google Shape;7798;p7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799" name="Google Shape;7799;p7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0" name="Google Shape;7800;p7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01" name="Google Shape;7801;p7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2" name="Google Shape;7802;p7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3" name="Google Shape;7803;p7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4" name="Google Shape;7804;p7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5" name="Google Shape;7805;p7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6" name="Google Shape;7806;p7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7" name="Google Shape;7807;p7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8" name="Google Shape;7808;p7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09" name="Google Shape;7809;p7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10" name="Google Shape;7810;p7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11" name="Google Shape;7811;p7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12" name="Google Shape;7812;p7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13" name="Google Shape;7813;p7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14" name="Google Shape;7814;p7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15" name="Google Shape;7815;p7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16" name="Google Shape;7816;p7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17" name="Google Shape;7817;p7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18" name="Google Shape;7818;p7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19" name="Google Shape;7819;p7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20" name="Google Shape;7820;p7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7821" name="Google Shape;7821;p71"/>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71</a:t>
            </a:r>
            <a:endParaRPr sz="135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5" name="Shape 7825"/>
        <p:cNvGrpSpPr/>
        <p:nvPr/>
      </p:nvGrpSpPr>
      <p:grpSpPr>
        <a:xfrm>
          <a:off x="0" y="0"/>
          <a:ext cx="0" cy="0"/>
          <a:chOff x="0" y="0"/>
          <a:chExt cx="0" cy="0"/>
        </a:xfrm>
      </p:grpSpPr>
      <p:sp>
        <p:nvSpPr>
          <p:cNvPr id="7826" name="Google Shape;7826;p72"/>
          <p:cNvSpPr txBox="1"/>
          <p:nvPr>
            <p:ph type="title"/>
          </p:nvPr>
        </p:nvSpPr>
        <p:spPr>
          <a:xfrm>
            <a:off x="628650" y="1"/>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400"/>
              <a:buFont typeface="Calibri"/>
              <a:buNone/>
            </a:pPr>
            <a:r>
              <a:rPr lang="ru-RU" sz="2400">
                <a:solidFill>
                  <a:srgbClr val="C4604C"/>
                </a:solidFill>
              </a:rPr>
              <a:t>Классификация кинематических пар</a:t>
            </a:r>
            <a:endParaRPr/>
          </a:p>
        </p:txBody>
      </p:sp>
      <p:pic>
        <p:nvPicPr>
          <p:cNvPr id="7827" name="Google Shape;7827;p72"/>
          <p:cNvPicPr preferRelativeResize="0"/>
          <p:nvPr>
            <p:ph idx="1" type="body"/>
          </p:nvPr>
        </p:nvPicPr>
        <p:blipFill rotWithShape="1">
          <a:blip r:embed="rId3">
            <a:alphaModFix/>
          </a:blip>
          <a:srcRect b="47392" l="26743" r="25128" t="33014"/>
          <a:stretch/>
        </p:blipFill>
        <p:spPr>
          <a:xfrm>
            <a:off x="968881" y="1095226"/>
            <a:ext cx="1688219" cy="903000"/>
          </a:xfrm>
          <a:prstGeom prst="rect">
            <a:avLst/>
          </a:prstGeom>
          <a:noFill/>
          <a:ln>
            <a:noFill/>
          </a:ln>
        </p:spPr>
      </p:pic>
      <p:pic>
        <p:nvPicPr>
          <p:cNvPr id="7828" name="Google Shape;7828;p72"/>
          <p:cNvPicPr preferRelativeResize="0"/>
          <p:nvPr/>
        </p:nvPicPr>
        <p:blipFill rotWithShape="1">
          <a:blip r:embed="rId3">
            <a:alphaModFix/>
          </a:blip>
          <a:srcRect b="25945" l="27907" r="24513" t="53222"/>
          <a:stretch/>
        </p:blipFill>
        <p:spPr>
          <a:xfrm>
            <a:off x="3829878" y="1094557"/>
            <a:ext cx="1588391" cy="913654"/>
          </a:xfrm>
          <a:prstGeom prst="rect">
            <a:avLst/>
          </a:prstGeom>
          <a:noFill/>
          <a:ln>
            <a:noFill/>
          </a:ln>
        </p:spPr>
      </p:pic>
      <p:pic>
        <p:nvPicPr>
          <p:cNvPr id="7829" name="Google Shape;7829;p72"/>
          <p:cNvPicPr preferRelativeResize="0"/>
          <p:nvPr/>
        </p:nvPicPr>
        <p:blipFill rotWithShape="1">
          <a:blip r:embed="rId3">
            <a:alphaModFix/>
          </a:blip>
          <a:srcRect b="6498" l="26349" r="24205" t="75443"/>
          <a:stretch/>
        </p:blipFill>
        <p:spPr>
          <a:xfrm>
            <a:off x="6244767" y="1088789"/>
            <a:ext cx="1928200" cy="925190"/>
          </a:xfrm>
          <a:prstGeom prst="rect">
            <a:avLst/>
          </a:prstGeom>
          <a:noFill/>
          <a:ln>
            <a:noFill/>
          </a:ln>
        </p:spPr>
      </p:pic>
      <p:sp>
        <p:nvSpPr>
          <p:cNvPr id="7830" name="Google Shape;7830;p72"/>
          <p:cNvSpPr txBox="1"/>
          <p:nvPr/>
        </p:nvSpPr>
        <p:spPr>
          <a:xfrm>
            <a:off x="446653" y="2056577"/>
            <a:ext cx="2732675"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Поступательная</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5</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1</a:t>
            </a:r>
            <a:endParaRPr/>
          </a:p>
        </p:txBody>
      </p:sp>
      <p:sp>
        <p:nvSpPr>
          <p:cNvPr id="7831" name="Google Shape;7831;p72"/>
          <p:cNvSpPr/>
          <p:nvPr/>
        </p:nvSpPr>
        <p:spPr>
          <a:xfrm>
            <a:off x="2256201" y="2056661"/>
            <a:ext cx="4572000"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Вращательная</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5</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1</a:t>
            </a:r>
            <a:endParaRPr/>
          </a:p>
        </p:txBody>
      </p:sp>
      <p:sp>
        <p:nvSpPr>
          <p:cNvPr id="7832" name="Google Shape;7832;p72"/>
          <p:cNvSpPr/>
          <p:nvPr/>
        </p:nvSpPr>
        <p:spPr>
          <a:xfrm>
            <a:off x="4783970" y="2099342"/>
            <a:ext cx="4572000"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Вращательная точечная</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5</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1</a:t>
            </a:r>
            <a:endParaRPr/>
          </a:p>
        </p:txBody>
      </p:sp>
      <p:pic>
        <p:nvPicPr>
          <p:cNvPr id="7833" name="Google Shape;7833;p72"/>
          <p:cNvPicPr preferRelativeResize="0"/>
          <p:nvPr/>
        </p:nvPicPr>
        <p:blipFill rotWithShape="1">
          <a:blip r:embed="rId4">
            <a:alphaModFix/>
          </a:blip>
          <a:srcRect b="48691" l="32335" r="24205" t="34599"/>
          <a:stretch/>
        </p:blipFill>
        <p:spPr>
          <a:xfrm>
            <a:off x="1107777" y="2944461"/>
            <a:ext cx="1701479" cy="859421"/>
          </a:xfrm>
          <a:prstGeom prst="rect">
            <a:avLst/>
          </a:prstGeom>
          <a:noFill/>
          <a:ln>
            <a:noFill/>
          </a:ln>
        </p:spPr>
      </p:pic>
      <p:pic>
        <p:nvPicPr>
          <p:cNvPr id="7834" name="Google Shape;7834;p72"/>
          <p:cNvPicPr preferRelativeResize="0"/>
          <p:nvPr/>
        </p:nvPicPr>
        <p:blipFill rotWithShape="1">
          <a:blip r:embed="rId4">
            <a:alphaModFix/>
          </a:blip>
          <a:srcRect b="28776" l="32778" r="23096" t="52490"/>
          <a:stretch/>
        </p:blipFill>
        <p:spPr>
          <a:xfrm>
            <a:off x="3760313" y="2997542"/>
            <a:ext cx="1727522" cy="963593"/>
          </a:xfrm>
          <a:prstGeom prst="rect">
            <a:avLst/>
          </a:prstGeom>
          <a:noFill/>
          <a:ln>
            <a:noFill/>
          </a:ln>
        </p:spPr>
      </p:pic>
      <p:pic>
        <p:nvPicPr>
          <p:cNvPr id="7835" name="Google Shape;7835;p72"/>
          <p:cNvPicPr preferRelativeResize="0"/>
          <p:nvPr/>
        </p:nvPicPr>
        <p:blipFill rotWithShape="1">
          <a:blip r:embed="rId4">
            <a:alphaModFix/>
          </a:blip>
          <a:srcRect b="10548" l="32113" r="23095" t="72067"/>
          <a:stretch/>
        </p:blipFill>
        <p:spPr>
          <a:xfrm>
            <a:off x="6244767" y="2944462"/>
            <a:ext cx="1753565" cy="894144"/>
          </a:xfrm>
          <a:prstGeom prst="rect">
            <a:avLst/>
          </a:prstGeom>
          <a:noFill/>
          <a:ln>
            <a:noFill/>
          </a:ln>
        </p:spPr>
      </p:pic>
      <p:sp>
        <p:nvSpPr>
          <p:cNvPr id="7836" name="Google Shape;7836;p72"/>
          <p:cNvSpPr/>
          <p:nvPr/>
        </p:nvSpPr>
        <p:spPr>
          <a:xfrm>
            <a:off x="-455099" y="3834562"/>
            <a:ext cx="4572000"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Цилиндрическая</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4</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2</a:t>
            </a:r>
            <a:endParaRPr/>
          </a:p>
        </p:txBody>
      </p:sp>
      <p:sp>
        <p:nvSpPr>
          <p:cNvPr id="7837" name="Google Shape;7837;p72"/>
          <p:cNvSpPr/>
          <p:nvPr/>
        </p:nvSpPr>
        <p:spPr>
          <a:xfrm>
            <a:off x="2185306" y="3961135"/>
            <a:ext cx="4572000"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Сферическая</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3</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3</a:t>
            </a:r>
            <a:endParaRPr/>
          </a:p>
        </p:txBody>
      </p:sp>
      <p:sp>
        <p:nvSpPr>
          <p:cNvPr id="7838" name="Google Shape;7838;p72"/>
          <p:cNvSpPr/>
          <p:nvPr/>
        </p:nvSpPr>
        <p:spPr>
          <a:xfrm>
            <a:off x="4783970" y="3961135"/>
            <a:ext cx="4572000"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Плоскостная</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3</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3</a:t>
            </a:r>
            <a:endParaRPr/>
          </a:p>
        </p:txBody>
      </p:sp>
      <p:sp>
        <p:nvSpPr>
          <p:cNvPr id="7839" name="Google Shape;7839;p72"/>
          <p:cNvSpPr txBox="1"/>
          <p:nvPr/>
        </p:nvSpPr>
        <p:spPr>
          <a:xfrm>
            <a:off x="628651" y="765624"/>
            <a:ext cx="671042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500"/>
              <a:buFont typeface="Calibri"/>
              <a:buNone/>
            </a:pPr>
            <a:r>
              <a:rPr i="1" lang="ru-RU" sz="1500">
                <a:solidFill>
                  <a:srgbClr val="000000"/>
                </a:solidFill>
                <a:latin typeface="Calibri"/>
                <a:ea typeface="Calibri"/>
                <a:cs typeface="Calibri"/>
                <a:sym typeface="Calibri"/>
              </a:rPr>
              <a:t>Низшие кинематические пары</a:t>
            </a:r>
            <a:endParaRPr/>
          </a:p>
        </p:txBody>
      </p:sp>
      <p:sp>
        <p:nvSpPr>
          <p:cNvPr id="7840" name="Google Shape;7840;p72"/>
          <p:cNvSpPr txBox="1"/>
          <p:nvPr/>
        </p:nvSpPr>
        <p:spPr>
          <a:xfrm>
            <a:off x="4259423" y="4799245"/>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34</a:t>
            </a:r>
            <a:endParaRPr sz="1350">
              <a:solidFill>
                <a:schemeClr val="dk1"/>
              </a:solidFill>
              <a:latin typeface="Calibri"/>
              <a:ea typeface="Calibri"/>
              <a:cs typeface="Calibri"/>
              <a:sym typeface="Calibri"/>
            </a:endParaRPr>
          </a:p>
        </p:txBody>
      </p:sp>
      <p:grpSp>
        <p:nvGrpSpPr>
          <p:cNvPr id="7841" name="Google Shape;7841;p72"/>
          <p:cNvGrpSpPr/>
          <p:nvPr/>
        </p:nvGrpSpPr>
        <p:grpSpPr>
          <a:xfrm rot="-8047786">
            <a:off x="-1443447" y="3795217"/>
            <a:ext cx="3326038" cy="2290111"/>
            <a:chOff x="4388382" y="2566254"/>
            <a:chExt cx="2271478" cy="1564004"/>
          </a:xfrm>
        </p:grpSpPr>
        <p:sp>
          <p:nvSpPr>
            <p:cNvPr id="7842" name="Google Shape;7842;p7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43" name="Google Shape;7843;p7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44" name="Google Shape;7844;p7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45" name="Google Shape;7845;p7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46" name="Google Shape;7846;p7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47" name="Google Shape;7847;p7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48" name="Google Shape;7848;p7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49" name="Google Shape;7849;p7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0" name="Google Shape;7850;p7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1" name="Google Shape;7851;p7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52" name="Google Shape;7852;p7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53" name="Google Shape;7853;p7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54" name="Google Shape;7854;p7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5" name="Google Shape;7855;p7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6" name="Google Shape;7856;p7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7" name="Google Shape;7857;p7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8" name="Google Shape;7858;p7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59" name="Google Shape;7859;p7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0" name="Google Shape;7860;p7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1" name="Google Shape;7861;p7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2" name="Google Shape;7862;p7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3" name="Google Shape;7863;p7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4" name="Google Shape;7864;p7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65" name="Google Shape;7865;p7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6" name="Google Shape;7866;p7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7" name="Google Shape;7867;p7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8" name="Google Shape;7868;p7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69" name="Google Shape;7869;p7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70" name="Google Shape;7870;p7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1" name="Google Shape;7871;p7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2" name="Google Shape;7872;p7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3" name="Google Shape;7873;p7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4" name="Google Shape;7874;p7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5" name="Google Shape;7875;p7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6" name="Google Shape;7876;p7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77" name="Google Shape;7877;p7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8" name="Google Shape;7878;p7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79" name="Google Shape;7879;p7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0" name="Google Shape;7880;p7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1" name="Google Shape;7881;p7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2" name="Google Shape;7882;p7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3" name="Google Shape;7883;p7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4" name="Google Shape;7884;p7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5" name="Google Shape;7885;p7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86" name="Google Shape;7886;p7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87" name="Google Shape;7887;p7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88" name="Google Shape;7888;p7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89" name="Google Shape;7889;p7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0" name="Google Shape;7890;p7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1" name="Google Shape;7891;p7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2" name="Google Shape;7892;p7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3" name="Google Shape;7893;p7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894" name="Google Shape;7894;p7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5" name="Google Shape;7895;p7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6" name="Google Shape;7896;p7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7897" name="Google Shape;7897;p72"/>
          <p:cNvGrpSpPr/>
          <p:nvPr/>
        </p:nvGrpSpPr>
        <p:grpSpPr>
          <a:xfrm rot="-8047786">
            <a:off x="7288051" y="-1220088"/>
            <a:ext cx="3326038" cy="2290111"/>
            <a:chOff x="4388382" y="2566254"/>
            <a:chExt cx="2271478" cy="1564004"/>
          </a:xfrm>
        </p:grpSpPr>
        <p:sp>
          <p:nvSpPr>
            <p:cNvPr id="7898" name="Google Shape;7898;p7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899" name="Google Shape;7899;p7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00" name="Google Shape;7900;p7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01" name="Google Shape;7901;p7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02" name="Google Shape;7902;p7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03" name="Google Shape;7903;p7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04" name="Google Shape;7904;p7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05" name="Google Shape;7905;p7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06" name="Google Shape;7906;p7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07" name="Google Shape;7907;p7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08" name="Google Shape;7908;p7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09" name="Google Shape;7909;p7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10" name="Google Shape;7910;p7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1" name="Google Shape;7911;p7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2" name="Google Shape;7912;p7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3" name="Google Shape;7913;p7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4" name="Google Shape;7914;p7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5" name="Google Shape;7915;p7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6" name="Google Shape;7916;p7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7" name="Google Shape;7917;p7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8" name="Google Shape;7918;p7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19" name="Google Shape;7919;p7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0" name="Google Shape;7920;p7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21" name="Google Shape;7921;p7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2" name="Google Shape;7922;p7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3" name="Google Shape;7923;p7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4" name="Google Shape;7924;p7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5" name="Google Shape;7925;p7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26" name="Google Shape;7926;p7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7" name="Google Shape;7927;p7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8" name="Google Shape;7928;p7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29" name="Google Shape;7929;p7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0" name="Google Shape;7930;p7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1" name="Google Shape;7931;p7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2" name="Google Shape;7932;p7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33" name="Google Shape;7933;p7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4" name="Google Shape;7934;p7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5" name="Google Shape;7935;p7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6" name="Google Shape;7936;p7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7" name="Google Shape;7937;p7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8" name="Google Shape;7938;p7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39" name="Google Shape;7939;p7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0" name="Google Shape;7940;p7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1" name="Google Shape;7941;p7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42" name="Google Shape;7942;p7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43" name="Google Shape;7943;p7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44" name="Google Shape;7944;p7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5" name="Google Shape;7945;p7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6" name="Google Shape;7946;p7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7" name="Google Shape;7947;p7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8" name="Google Shape;7948;p7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49" name="Google Shape;7949;p7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50" name="Google Shape;7950;p7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51" name="Google Shape;7951;p7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52" name="Google Shape;7952;p7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7953" name="Google Shape;7953;p72"/>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72</a:t>
            </a:r>
            <a:endParaRPr sz="135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7" name="Shape 7957"/>
        <p:cNvGrpSpPr/>
        <p:nvPr/>
      </p:nvGrpSpPr>
      <p:grpSpPr>
        <a:xfrm>
          <a:off x="0" y="0"/>
          <a:ext cx="0" cy="0"/>
          <a:chOff x="0" y="0"/>
          <a:chExt cx="0" cy="0"/>
        </a:xfrm>
      </p:grpSpPr>
      <p:sp>
        <p:nvSpPr>
          <p:cNvPr id="7958" name="Google Shape;7958;p73"/>
          <p:cNvSpPr txBox="1"/>
          <p:nvPr>
            <p:ph type="title"/>
          </p:nvPr>
        </p:nvSpPr>
        <p:spPr>
          <a:xfrm>
            <a:off x="628650" y="10890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400"/>
              <a:buFont typeface="Calibri"/>
              <a:buNone/>
            </a:pPr>
            <a:r>
              <a:rPr lang="ru-RU" sz="2400">
                <a:solidFill>
                  <a:srgbClr val="C4604C"/>
                </a:solidFill>
              </a:rPr>
              <a:t>Высшие кинематические пары </a:t>
            </a:r>
            <a:endParaRPr/>
          </a:p>
        </p:txBody>
      </p:sp>
      <p:pic>
        <p:nvPicPr>
          <p:cNvPr id="7959" name="Google Shape;7959;p73"/>
          <p:cNvPicPr preferRelativeResize="0"/>
          <p:nvPr>
            <p:ph idx="1" type="body"/>
          </p:nvPr>
        </p:nvPicPr>
        <p:blipFill rotWithShape="1">
          <a:blip r:embed="rId3">
            <a:alphaModFix/>
          </a:blip>
          <a:srcRect b="37151" l="42777" r="13190" t="41835"/>
          <a:stretch/>
        </p:blipFill>
        <p:spPr>
          <a:xfrm>
            <a:off x="1392579" y="1567017"/>
            <a:ext cx="2401024" cy="1505404"/>
          </a:xfrm>
          <a:prstGeom prst="rect">
            <a:avLst/>
          </a:prstGeom>
          <a:noFill/>
          <a:ln>
            <a:noFill/>
          </a:ln>
        </p:spPr>
      </p:pic>
      <p:pic>
        <p:nvPicPr>
          <p:cNvPr id="7960" name="Google Shape;7960;p73"/>
          <p:cNvPicPr preferRelativeResize="0"/>
          <p:nvPr/>
        </p:nvPicPr>
        <p:blipFill rotWithShape="1">
          <a:blip r:embed="rId3">
            <a:alphaModFix/>
          </a:blip>
          <a:srcRect b="13924" l="43422" r="13340" t="63966"/>
          <a:stretch/>
        </p:blipFill>
        <p:spPr>
          <a:xfrm>
            <a:off x="5373547" y="1567017"/>
            <a:ext cx="2240866" cy="1505404"/>
          </a:xfrm>
          <a:prstGeom prst="rect">
            <a:avLst/>
          </a:prstGeom>
          <a:noFill/>
          <a:ln>
            <a:noFill/>
          </a:ln>
        </p:spPr>
      </p:pic>
      <p:sp>
        <p:nvSpPr>
          <p:cNvPr id="7961" name="Google Shape;7961;p73"/>
          <p:cNvSpPr/>
          <p:nvPr/>
        </p:nvSpPr>
        <p:spPr>
          <a:xfrm>
            <a:off x="159513" y="3275904"/>
            <a:ext cx="4572000"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350"/>
              <a:buFont typeface="Calibri"/>
              <a:buNone/>
            </a:pPr>
            <a:r>
              <a:rPr i="1" lang="ru-RU" sz="1350">
                <a:solidFill>
                  <a:schemeClr val="dk1"/>
                </a:solidFill>
                <a:latin typeface="Calibri"/>
                <a:ea typeface="Calibri"/>
                <a:cs typeface="Calibri"/>
                <a:sym typeface="Calibri"/>
              </a:rPr>
              <a:t>Четырёх-подвижная с линейным контактом</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2</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4</a:t>
            </a:r>
            <a:endParaRPr/>
          </a:p>
        </p:txBody>
      </p:sp>
      <p:sp>
        <p:nvSpPr>
          <p:cNvPr id="7962" name="Google Shape;7962;p73"/>
          <p:cNvSpPr/>
          <p:nvPr/>
        </p:nvSpPr>
        <p:spPr>
          <a:xfrm>
            <a:off x="4273953" y="3275904"/>
            <a:ext cx="4572000" cy="7155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350"/>
              <a:buFont typeface="Calibri"/>
              <a:buNone/>
            </a:pPr>
            <a:r>
              <a:rPr i="1" lang="ru-RU" sz="1350">
                <a:solidFill>
                  <a:schemeClr val="dk1"/>
                </a:solidFill>
                <a:latin typeface="Calibri"/>
                <a:ea typeface="Calibri"/>
                <a:cs typeface="Calibri"/>
                <a:sym typeface="Calibri"/>
              </a:rPr>
              <a:t>Пяти-подвижная с точечным контактом</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Число связей: 1</a:t>
            </a:r>
            <a:endParaRPr/>
          </a:p>
          <a:p>
            <a:pPr indent="0" lvl="0" marL="0" marR="0" rtl="0" algn="ctr">
              <a:spcBef>
                <a:spcPts val="0"/>
              </a:spcBef>
              <a:spcAft>
                <a:spcPts val="0"/>
              </a:spcAft>
              <a:buClr>
                <a:srgbClr val="000000"/>
              </a:buClr>
              <a:buSzPts val="1350"/>
              <a:buFont typeface="Calibri"/>
              <a:buNone/>
            </a:pPr>
            <a:r>
              <a:rPr i="1" lang="ru-RU" sz="1350">
                <a:solidFill>
                  <a:srgbClr val="000000"/>
                </a:solidFill>
                <a:latin typeface="Calibri"/>
                <a:ea typeface="Calibri"/>
                <a:cs typeface="Calibri"/>
                <a:sym typeface="Calibri"/>
              </a:rPr>
              <a:t>П = 5</a:t>
            </a:r>
            <a:endParaRPr/>
          </a:p>
        </p:txBody>
      </p:sp>
      <p:sp>
        <p:nvSpPr>
          <p:cNvPr id="7963" name="Google Shape;7963;p73"/>
          <p:cNvSpPr txBox="1"/>
          <p:nvPr/>
        </p:nvSpPr>
        <p:spPr>
          <a:xfrm>
            <a:off x="4207350" y="3991485"/>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35</a:t>
            </a:r>
            <a:endParaRPr sz="1350">
              <a:solidFill>
                <a:schemeClr val="dk1"/>
              </a:solidFill>
              <a:latin typeface="Calibri"/>
              <a:ea typeface="Calibri"/>
              <a:cs typeface="Calibri"/>
              <a:sym typeface="Calibri"/>
            </a:endParaRPr>
          </a:p>
        </p:txBody>
      </p:sp>
      <p:grpSp>
        <p:nvGrpSpPr>
          <p:cNvPr id="7964" name="Google Shape;7964;p73"/>
          <p:cNvGrpSpPr/>
          <p:nvPr/>
        </p:nvGrpSpPr>
        <p:grpSpPr>
          <a:xfrm rot="-8047786">
            <a:off x="-1272154" y="3716686"/>
            <a:ext cx="3326038" cy="2290111"/>
            <a:chOff x="4388382" y="2566254"/>
            <a:chExt cx="2271478" cy="1564004"/>
          </a:xfrm>
        </p:grpSpPr>
        <p:sp>
          <p:nvSpPr>
            <p:cNvPr id="7965" name="Google Shape;7965;p7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66" name="Google Shape;7966;p7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67" name="Google Shape;7967;p7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68" name="Google Shape;7968;p7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69" name="Google Shape;7969;p7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70" name="Google Shape;7970;p7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71" name="Google Shape;7971;p7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72" name="Google Shape;7972;p7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73" name="Google Shape;7973;p7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74" name="Google Shape;7974;p7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75" name="Google Shape;7975;p7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76" name="Google Shape;7976;p7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77" name="Google Shape;7977;p7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78" name="Google Shape;7978;p7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79" name="Google Shape;7979;p7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0" name="Google Shape;7980;p7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1" name="Google Shape;7981;p7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2" name="Google Shape;7982;p7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3" name="Google Shape;7983;p7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4" name="Google Shape;7984;p7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5" name="Google Shape;7985;p7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6" name="Google Shape;7986;p7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7" name="Google Shape;7987;p7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88" name="Google Shape;7988;p7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89" name="Google Shape;7989;p7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0" name="Google Shape;7990;p7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1" name="Google Shape;7991;p7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2" name="Google Shape;7992;p7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7993" name="Google Shape;7993;p7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4" name="Google Shape;7994;p7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5" name="Google Shape;7995;p7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6" name="Google Shape;7996;p7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7" name="Google Shape;7997;p7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8" name="Google Shape;7998;p7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7999" name="Google Shape;7999;p7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00" name="Google Shape;8000;p7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1" name="Google Shape;8001;p7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2" name="Google Shape;8002;p7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3" name="Google Shape;8003;p7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4" name="Google Shape;8004;p7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5" name="Google Shape;8005;p7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6" name="Google Shape;8006;p7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7" name="Google Shape;8007;p7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08" name="Google Shape;8008;p7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09" name="Google Shape;8009;p7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10" name="Google Shape;8010;p7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11" name="Google Shape;8011;p7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12" name="Google Shape;8012;p7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13" name="Google Shape;8013;p7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14" name="Google Shape;8014;p7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15" name="Google Shape;8015;p7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16" name="Google Shape;8016;p7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17" name="Google Shape;8017;p7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18" name="Google Shape;8018;p7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19" name="Google Shape;8019;p7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8020" name="Google Shape;8020;p73"/>
          <p:cNvGrpSpPr/>
          <p:nvPr/>
        </p:nvGrpSpPr>
        <p:grpSpPr>
          <a:xfrm rot="-8047786">
            <a:off x="7353686" y="-1145056"/>
            <a:ext cx="3326038" cy="2290111"/>
            <a:chOff x="4388382" y="2566254"/>
            <a:chExt cx="2271478" cy="1564004"/>
          </a:xfrm>
        </p:grpSpPr>
        <p:sp>
          <p:nvSpPr>
            <p:cNvPr id="8021" name="Google Shape;8021;p7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22" name="Google Shape;8022;p7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23" name="Google Shape;8023;p7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24" name="Google Shape;8024;p7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25" name="Google Shape;8025;p7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26" name="Google Shape;8026;p7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27" name="Google Shape;8027;p7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28" name="Google Shape;8028;p7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29" name="Google Shape;8029;p7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0" name="Google Shape;8030;p7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31" name="Google Shape;8031;p7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32" name="Google Shape;8032;p7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33" name="Google Shape;8033;p7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4" name="Google Shape;8034;p7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5" name="Google Shape;8035;p7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6" name="Google Shape;8036;p7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7" name="Google Shape;8037;p7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8" name="Google Shape;8038;p7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39" name="Google Shape;8039;p7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0" name="Google Shape;8040;p7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1" name="Google Shape;8041;p7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2" name="Google Shape;8042;p7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3" name="Google Shape;8043;p7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44" name="Google Shape;8044;p7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5" name="Google Shape;8045;p7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6" name="Google Shape;8046;p7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7" name="Google Shape;8047;p7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48" name="Google Shape;8048;p7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49" name="Google Shape;8049;p7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0" name="Google Shape;8050;p7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1" name="Google Shape;8051;p7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2" name="Google Shape;8052;p7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3" name="Google Shape;8053;p7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4" name="Google Shape;8054;p7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5" name="Google Shape;8055;p7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56" name="Google Shape;8056;p7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7" name="Google Shape;8057;p7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8" name="Google Shape;8058;p7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59" name="Google Shape;8059;p7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0" name="Google Shape;8060;p7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1" name="Google Shape;8061;p7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2" name="Google Shape;8062;p7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3" name="Google Shape;8063;p7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4" name="Google Shape;8064;p7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65" name="Google Shape;8065;p7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66" name="Google Shape;8066;p7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67" name="Google Shape;8067;p7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8" name="Google Shape;8068;p7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69" name="Google Shape;8069;p7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70" name="Google Shape;8070;p7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71" name="Google Shape;8071;p7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72" name="Google Shape;8072;p7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73" name="Google Shape;8073;p7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74" name="Google Shape;8074;p7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75" name="Google Shape;8075;p7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076" name="Google Shape;8076;p73"/>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73</a:t>
            </a:r>
            <a:endParaRPr sz="135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0" name="Shape 8080"/>
        <p:cNvGrpSpPr/>
        <p:nvPr/>
      </p:nvGrpSpPr>
      <p:grpSpPr>
        <a:xfrm>
          <a:off x="0" y="0"/>
          <a:ext cx="0" cy="0"/>
          <a:chOff x="0" y="0"/>
          <a:chExt cx="0" cy="0"/>
        </a:xfrm>
      </p:grpSpPr>
      <p:sp>
        <p:nvSpPr>
          <p:cNvPr id="8081" name="Google Shape;8081;p7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400"/>
              <a:buFont typeface="Calibri"/>
              <a:buNone/>
            </a:pPr>
            <a:r>
              <a:rPr lang="ru-RU" sz="2400">
                <a:solidFill>
                  <a:srgbClr val="C4604C"/>
                </a:solidFill>
              </a:rPr>
              <a:t>Кинематическая цепь</a:t>
            </a:r>
            <a:endParaRPr/>
          </a:p>
        </p:txBody>
      </p:sp>
      <p:sp>
        <p:nvSpPr>
          <p:cNvPr id="8082" name="Google Shape;8082;p74"/>
          <p:cNvSpPr txBox="1"/>
          <p:nvPr>
            <p:ph idx="1" type="body"/>
          </p:nvPr>
        </p:nvSpPr>
        <p:spPr>
          <a:xfrm>
            <a:off x="628651" y="1369219"/>
            <a:ext cx="4415018" cy="3263504"/>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00000"/>
              </a:buClr>
              <a:buSzPts val="1200"/>
              <a:buNone/>
            </a:pPr>
            <a:r>
              <a:rPr lang="ru-RU" sz="1200">
                <a:solidFill>
                  <a:srgbClr val="000000"/>
                </a:solidFill>
                <a:latin typeface="Calibri"/>
                <a:ea typeface="Calibri"/>
                <a:cs typeface="Calibri"/>
                <a:sym typeface="Calibri"/>
              </a:rPr>
              <a:t>Несколько звеньев, связанных между собой кинематическими парами, образуют кинематическую цепь, которая может быть: а) замкнутой, у которой звенья образуют один или несколько замкнутых контуров; б) незамкнутой, звенья которой не образуют замкнутых контуров.</a:t>
            </a:r>
            <a:endParaRPr/>
          </a:p>
          <a:p>
            <a:pPr indent="0" lvl="0" marL="0" rtl="0" algn="just">
              <a:lnSpc>
                <a:spcPct val="90000"/>
              </a:lnSpc>
              <a:spcBef>
                <a:spcPts val="750"/>
              </a:spcBef>
              <a:spcAft>
                <a:spcPts val="0"/>
              </a:spcAft>
              <a:buClr>
                <a:schemeClr val="dk1"/>
              </a:buClr>
              <a:buSzPts val="1200"/>
              <a:buNone/>
            </a:pPr>
            <a:r>
              <a:t/>
            </a:r>
            <a:endParaRPr sz="1200">
              <a:solidFill>
                <a:srgbClr val="000000"/>
              </a:solidFill>
              <a:latin typeface="Calibri"/>
              <a:ea typeface="Calibri"/>
              <a:cs typeface="Calibri"/>
              <a:sym typeface="Calibri"/>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В точках соприкосновения звеньев, образующих пару, обычно возникают большие силы трения. Это приводит к износу элементов пары и её разрушению. Поэтому простейшую двухзвенную кинематическую цепь кинематической пары часто заменяют более длинными цепями, которые реализуют то же самое относительное движение звеньев.</a:t>
            </a:r>
            <a:endParaRPr/>
          </a:p>
          <a:p>
            <a:pPr indent="0" lvl="0" marL="0" rtl="0" algn="just">
              <a:lnSpc>
                <a:spcPct val="90000"/>
              </a:lnSpc>
              <a:spcBef>
                <a:spcPts val="750"/>
              </a:spcBef>
              <a:spcAft>
                <a:spcPts val="0"/>
              </a:spcAft>
              <a:buClr>
                <a:schemeClr val="dk1"/>
              </a:buClr>
              <a:buSzPts val="1200"/>
              <a:buNone/>
            </a:pPr>
            <a:r>
              <a:t/>
            </a:r>
            <a:endParaRPr sz="1200">
              <a:solidFill>
                <a:srgbClr val="000000"/>
              </a:solidFill>
              <a:latin typeface="Calibri"/>
              <a:ea typeface="Calibri"/>
              <a:cs typeface="Calibri"/>
              <a:sym typeface="Calibri"/>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Кинематическая цепь, предназначенная для замены кинематической пары, называется кинематическим соединением. </a:t>
            </a:r>
            <a:endParaRPr/>
          </a:p>
        </p:txBody>
      </p:sp>
      <p:pic>
        <p:nvPicPr>
          <p:cNvPr id="8083" name="Google Shape;8083;p74"/>
          <p:cNvPicPr preferRelativeResize="0"/>
          <p:nvPr/>
        </p:nvPicPr>
        <p:blipFill rotWithShape="1">
          <a:blip r:embed="rId3">
            <a:alphaModFix/>
          </a:blip>
          <a:srcRect b="22649" l="10420" r="13131" t="48607"/>
          <a:stretch/>
        </p:blipFill>
        <p:spPr>
          <a:xfrm>
            <a:off x="4965540" y="1802988"/>
            <a:ext cx="3619983" cy="1639646"/>
          </a:xfrm>
          <a:prstGeom prst="rect">
            <a:avLst/>
          </a:prstGeom>
          <a:noFill/>
          <a:ln>
            <a:noFill/>
          </a:ln>
        </p:spPr>
      </p:pic>
      <p:sp>
        <p:nvSpPr>
          <p:cNvPr id="8084" name="Google Shape;8084;p74"/>
          <p:cNvSpPr txBox="1"/>
          <p:nvPr/>
        </p:nvSpPr>
        <p:spPr>
          <a:xfrm>
            <a:off x="5004198" y="3504009"/>
            <a:ext cx="411802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200">
                <a:solidFill>
                  <a:schemeClr val="dk1"/>
                </a:solidFill>
                <a:latin typeface="Calibri"/>
                <a:ea typeface="Calibri"/>
                <a:cs typeface="Calibri"/>
                <a:sym typeface="Calibri"/>
              </a:rPr>
              <a:t>Рисунок 36. Замкнутая и незамкнутая кинематические цепи</a:t>
            </a:r>
            <a:endParaRPr/>
          </a:p>
        </p:txBody>
      </p:sp>
      <p:grpSp>
        <p:nvGrpSpPr>
          <p:cNvPr id="8085" name="Google Shape;8085;p74"/>
          <p:cNvGrpSpPr/>
          <p:nvPr/>
        </p:nvGrpSpPr>
        <p:grpSpPr>
          <a:xfrm rot="-8047786">
            <a:off x="-1663018" y="4175248"/>
            <a:ext cx="3326038" cy="2290111"/>
            <a:chOff x="4388382" y="2566254"/>
            <a:chExt cx="2271478" cy="1564004"/>
          </a:xfrm>
        </p:grpSpPr>
        <p:sp>
          <p:nvSpPr>
            <p:cNvPr id="8086" name="Google Shape;8086;p7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87" name="Google Shape;8087;p7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88" name="Google Shape;8088;p7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89" name="Google Shape;8089;p7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90" name="Google Shape;8090;p7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91" name="Google Shape;8091;p7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92" name="Google Shape;8092;p7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93" name="Google Shape;8093;p7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94" name="Google Shape;8094;p7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95" name="Google Shape;8095;p7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96" name="Google Shape;8096;p7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97" name="Google Shape;8097;p7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098" name="Google Shape;8098;p7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099" name="Google Shape;8099;p7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0" name="Google Shape;8100;p7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1" name="Google Shape;8101;p7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2" name="Google Shape;8102;p7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3" name="Google Shape;8103;p7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4" name="Google Shape;8104;p7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5" name="Google Shape;8105;p7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6" name="Google Shape;8106;p7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7" name="Google Shape;8107;p7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08" name="Google Shape;8108;p7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09" name="Google Shape;8109;p7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0" name="Google Shape;8110;p7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1" name="Google Shape;8111;p7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2" name="Google Shape;8112;p7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3" name="Google Shape;8113;p7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14" name="Google Shape;8114;p7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5" name="Google Shape;8115;p7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6" name="Google Shape;8116;p7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7" name="Google Shape;8117;p7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8" name="Google Shape;8118;p7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19" name="Google Shape;8119;p7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0" name="Google Shape;8120;p7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21" name="Google Shape;8121;p7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2" name="Google Shape;8122;p7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3" name="Google Shape;8123;p7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4" name="Google Shape;8124;p7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5" name="Google Shape;8125;p7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6" name="Google Shape;8126;p7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7" name="Google Shape;8127;p7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8" name="Google Shape;8128;p7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29" name="Google Shape;8129;p7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30" name="Google Shape;8130;p7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31" name="Google Shape;8131;p7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32" name="Google Shape;8132;p7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33" name="Google Shape;8133;p7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34" name="Google Shape;8134;p7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35" name="Google Shape;8135;p7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36" name="Google Shape;8136;p7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37" name="Google Shape;8137;p7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38" name="Google Shape;8138;p7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39" name="Google Shape;8139;p7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40" name="Google Shape;8140;p7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8141" name="Google Shape;8141;p74"/>
          <p:cNvGrpSpPr/>
          <p:nvPr/>
        </p:nvGrpSpPr>
        <p:grpSpPr>
          <a:xfrm rot="-8047786">
            <a:off x="7084951" y="-929371"/>
            <a:ext cx="3326038" cy="2290111"/>
            <a:chOff x="4388382" y="2566254"/>
            <a:chExt cx="2271478" cy="1564004"/>
          </a:xfrm>
        </p:grpSpPr>
        <p:sp>
          <p:nvSpPr>
            <p:cNvPr id="8142" name="Google Shape;8142;p7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43" name="Google Shape;8143;p7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44" name="Google Shape;8144;p7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45" name="Google Shape;8145;p7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46" name="Google Shape;8146;p7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47" name="Google Shape;8147;p7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48" name="Google Shape;8148;p7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49" name="Google Shape;8149;p7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0" name="Google Shape;8150;p7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1" name="Google Shape;8151;p7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52" name="Google Shape;8152;p7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53" name="Google Shape;8153;p7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54" name="Google Shape;8154;p7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5" name="Google Shape;8155;p7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6" name="Google Shape;8156;p7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7" name="Google Shape;8157;p7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8" name="Google Shape;8158;p7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59" name="Google Shape;8159;p7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0" name="Google Shape;8160;p7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1" name="Google Shape;8161;p7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2" name="Google Shape;8162;p7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3" name="Google Shape;8163;p7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4" name="Google Shape;8164;p7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65" name="Google Shape;8165;p7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6" name="Google Shape;8166;p7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7" name="Google Shape;8167;p7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8" name="Google Shape;8168;p7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69" name="Google Shape;8169;p7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70" name="Google Shape;8170;p7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1" name="Google Shape;8171;p7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2" name="Google Shape;8172;p7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3" name="Google Shape;8173;p7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4" name="Google Shape;8174;p7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5" name="Google Shape;8175;p7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6" name="Google Shape;8176;p7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77" name="Google Shape;8177;p7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8" name="Google Shape;8178;p7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79" name="Google Shape;8179;p7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80" name="Google Shape;8180;p7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81" name="Google Shape;8181;p7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82" name="Google Shape;8182;p7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83" name="Google Shape;8183;p7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84" name="Google Shape;8184;p7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85" name="Google Shape;8185;p7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86" name="Google Shape;8186;p7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87" name="Google Shape;8187;p7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88" name="Google Shape;8188;p7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89" name="Google Shape;8189;p7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90" name="Google Shape;8190;p7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91" name="Google Shape;8191;p7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92" name="Google Shape;8192;p7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93" name="Google Shape;8193;p7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194" name="Google Shape;8194;p7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95" name="Google Shape;8195;p7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196" name="Google Shape;8196;p7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197" name="Google Shape;8197;p74"/>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74</a:t>
            </a:r>
            <a:endParaRPr sz="135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1" name="Shape 8201"/>
        <p:cNvGrpSpPr/>
        <p:nvPr/>
      </p:nvGrpSpPr>
      <p:grpSpPr>
        <a:xfrm>
          <a:off x="0" y="0"/>
          <a:ext cx="0" cy="0"/>
          <a:chOff x="0" y="0"/>
          <a:chExt cx="0" cy="0"/>
        </a:xfrm>
      </p:grpSpPr>
      <p:sp>
        <p:nvSpPr>
          <p:cNvPr id="8202" name="Google Shape;8202;p7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400"/>
              <a:buFont typeface="Calibri"/>
              <a:buNone/>
            </a:pPr>
            <a:r>
              <a:rPr lang="ru-RU" sz="2400">
                <a:solidFill>
                  <a:srgbClr val="C4604C"/>
                </a:solidFill>
              </a:rPr>
              <a:t>Степень подвижности</a:t>
            </a:r>
            <a:endParaRPr/>
          </a:p>
        </p:txBody>
      </p:sp>
      <p:sp>
        <p:nvSpPr>
          <p:cNvPr id="8203" name="Google Shape;8203;p75"/>
          <p:cNvSpPr txBox="1"/>
          <p:nvPr>
            <p:ph idx="1" type="body"/>
          </p:nvPr>
        </p:nvSpPr>
        <p:spPr>
          <a:xfrm>
            <a:off x="628650" y="1268016"/>
            <a:ext cx="7886700" cy="3263504"/>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00000"/>
              </a:buClr>
              <a:buSzPts val="1200"/>
              <a:buNone/>
            </a:pPr>
            <a:r>
              <a:rPr lang="ru-RU" sz="1200">
                <a:solidFill>
                  <a:srgbClr val="000000"/>
                </a:solidFill>
                <a:latin typeface="Calibri"/>
                <a:ea typeface="Calibri"/>
                <a:cs typeface="Calibri"/>
                <a:sym typeface="Calibri"/>
              </a:rPr>
              <a:t>Кинематические пары разделяют также по числу степеней свободы (подвижности), которые она предоставляет соединённым посредством неё звеньям.</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Подвижность механизма – это определенность движения всех звеньев механизма относительно неподвижной системы координат, связанной со стойкой.</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Степень подвижности W – число обобщенных координат, требуемых для описания определенности движения всех звеньев (иначе – количество звеньев механизма, способных совершать независимые движения).</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Обобщенные координаты – это независимые между собой координаты, определяющие положения всех звеньев механизма относительно стойки.</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Свободное твердое тело (звено) в пространстве обладает 6 степенями свободы, т.е. оно может совершать 3 независимых поступательных движения вдоль взаимно-перпендикулярных осей и 3 вращательных движения вокруг тех же осей.</a:t>
            </a:r>
            <a:endParaRPr/>
          </a:p>
          <a:p>
            <a:pPr indent="0" lvl="0" marL="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Если же звено входит в кинематическую пару, то на относительное движение его, т.е. на движение по отношению ко второму звену, входящему в эту пару накладываются определенные ограничения. Эти ограничения называются условиями связи – S.</a:t>
            </a:r>
            <a:endParaRPr/>
          </a:p>
        </p:txBody>
      </p:sp>
      <p:grpSp>
        <p:nvGrpSpPr>
          <p:cNvPr id="8204" name="Google Shape;8204;p75"/>
          <p:cNvGrpSpPr/>
          <p:nvPr/>
        </p:nvGrpSpPr>
        <p:grpSpPr>
          <a:xfrm rot="-8047786">
            <a:off x="-1367841" y="3858097"/>
            <a:ext cx="3326038" cy="2290111"/>
            <a:chOff x="4388382" y="2566254"/>
            <a:chExt cx="2271478" cy="1564004"/>
          </a:xfrm>
        </p:grpSpPr>
        <p:sp>
          <p:nvSpPr>
            <p:cNvPr id="8205" name="Google Shape;8205;p7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06" name="Google Shape;8206;p7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07" name="Google Shape;8207;p7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08" name="Google Shape;8208;p7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09" name="Google Shape;8209;p7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10" name="Google Shape;8210;p7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11" name="Google Shape;8211;p7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12" name="Google Shape;8212;p7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13" name="Google Shape;8213;p7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14" name="Google Shape;8214;p7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15" name="Google Shape;8215;p7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16" name="Google Shape;8216;p7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17" name="Google Shape;8217;p7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18" name="Google Shape;8218;p7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19" name="Google Shape;8219;p7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0" name="Google Shape;8220;p7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1" name="Google Shape;8221;p7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2" name="Google Shape;8222;p7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3" name="Google Shape;8223;p7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4" name="Google Shape;8224;p7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5" name="Google Shape;8225;p7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6" name="Google Shape;8226;p7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7" name="Google Shape;8227;p7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28" name="Google Shape;8228;p7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29" name="Google Shape;8229;p7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0" name="Google Shape;8230;p7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1" name="Google Shape;8231;p7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2" name="Google Shape;8232;p7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33" name="Google Shape;8233;p7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4" name="Google Shape;8234;p7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5" name="Google Shape;8235;p7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6" name="Google Shape;8236;p7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7" name="Google Shape;8237;p7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8" name="Google Shape;8238;p7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39" name="Google Shape;8239;p7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40" name="Google Shape;8240;p7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1" name="Google Shape;8241;p7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2" name="Google Shape;8242;p7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3" name="Google Shape;8243;p7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4" name="Google Shape;8244;p7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5" name="Google Shape;8245;p7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6" name="Google Shape;8246;p7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7" name="Google Shape;8247;p7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48" name="Google Shape;8248;p7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49" name="Google Shape;8249;p7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50" name="Google Shape;8250;p7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51" name="Google Shape;8251;p7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2" name="Google Shape;8252;p7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3" name="Google Shape;8253;p7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4" name="Google Shape;8254;p7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5" name="Google Shape;8255;p7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6" name="Google Shape;8256;p7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57" name="Google Shape;8257;p7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8" name="Google Shape;8258;p7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59" name="Google Shape;8259;p7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8260" name="Google Shape;8260;p75"/>
          <p:cNvGrpSpPr/>
          <p:nvPr/>
        </p:nvGrpSpPr>
        <p:grpSpPr>
          <a:xfrm rot="-8047786">
            <a:off x="7323205" y="-1145056"/>
            <a:ext cx="3326038" cy="2290111"/>
            <a:chOff x="4388382" y="2566254"/>
            <a:chExt cx="2271478" cy="1564004"/>
          </a:xfrm>
        </p:grpSpPr>
        <p:sp>
          <p:nvSpPr>
            <p:cNvPr id="8261" name="Google Shape;8261;p7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62" name="Google Shape;8262;p7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63" name="Google Shape;8263;p7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64" name="Google Shape;8264;p7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65" name="Google Shape;8265;p7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66" name="Google Shape;8266;p7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67" name="Google Shape;8267;p7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68" name="Google Shape;8268;p7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69" name="Google Shape;8269;p7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0" name="Google Shape;8270;p7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71" name="Google Shape;8271;p7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72" name="Google Shape;8272;p7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73" name="Google Shape;8273;p7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4" name="Google Shape;8274;p7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5" name="Google Shape;8275;p7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6" name="Google Shape;8276;p7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7" name="Google Shape;8277;p7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8" name="Google Shape;8278;p7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79" name="Google Shape;8279;p7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0" name="Google Shape;8280;p7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1" name="Google Shape;8281;p7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2" name="Google Shape;8282;p7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3" name="Google Shape;8283;p7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84" name="Google Shape;8284;p7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5" name="Google Shape;8285;p7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6" name="Google Shape;8286;p7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7" name="Google Shape;8287;p7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88" name="Google Shape;8288;p7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89" name="Google Shape;8289;p7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0" name="Google Shape;8290;p7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1" name="Google Shape;8291;p7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2" name="Google Shape;8292;p7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3" name="Google Shape;8293;p7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4" name="Google Shape;8294;p7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5" name="Google Shape;8295;p7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296" name="Google Shape;8296;p7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7" name="Google Shape;8297;p7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8" name="Google Shape;8298;p7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299" name="Google Shape;8299;p7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0" name="Google Shape;8300;p7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1" name="Google Shape;8301;p7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2" name="Google Shape;8302;p7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3" name="Google Shape;8303;p7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4" name="Google Shape;8304;p7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05" name="Google Shape;8305;p7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06" name="Google Shape;8306;p7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07" name="Google Shape;8307;p7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8" name="Google Shape;8308;p7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09" name="Google Shape;8309;p7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10" name="Google Shape;8310;p7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11" name="Google Shape;8311;p7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12" name="Google Shape;8312;p7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13" name="Google Shape;8313;p7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14" name="Google Shape;8314;p7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15" name="Google Shape;8315;p7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316" name="Google Shape;8316;p75"/>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75</a:t>
            </a:r>
            <a:endParaRPr sz="135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0" name="Shape 8320"/>
        <p:cNvGrpSpPr/>
        <p:nvPr/>
      </p:nvGrpSpPr>
      <p:grpSpPr>
        <a:xfrm>
          <a:off x="0" y="0"/>
          <a:ext cx="0" cy="0"/>
          <a:chOff x="0" y="0"/>
          <a:chExt cx="0" cy="0"/>
        </a:xfrm>
      </p:grpSpPr>
      <p:sp>
        <p:nvSpPr>
          <p:cNvPr id="8321" name="Google Shape;8321;p7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400"/>
              <a:buFont typeface="Calibri"/>
              <a:buNone/>
            </a:pPr>
            <a:r>
              <a:rPr lang="ru-RU" sz="2400">
                <a:solidFill>
                  <a:srgbClr val="C4604C"/>
                </a:solidFill>
              </a:rPr>
              <a:t>Классы кинематических пар</a:t>
            </a:r>
            <a:endParaRPr/>
          </a:p>
        </p:txBody>
      </p:sp>
      <p:sp>
        <p:nvSpPr>
          <p:cNvPr id="8322" name="Google Shape;8322;p76"/>
          <p:cNvSpPr txBox="1"/>
          <p:nvPr>
            <p:ph idx="1" type="body"/>
          </p:nvPr>
        </p:nvSpPr>
        <p:spPr>
          <a:xfrm>
            <a:off x="503853" y="1268016"/>
            <a:ext cx="8011497" cy="3263504"/>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rgbClr val="000000"/>
              </a:buClr>
              <a:buSzPts val="1200"/>
              <a:buNone/>
            </a:pPr>
            <a:r>
              <a:rPr lang="ru-RU" sz="1200">
                <a:solidFill>
                  <a:srgbClr val="000000"/>
                </a:solidFill>
                <a:latin typeface="Calibri"/>
                <a:ea typeface="Calibri"/>
                <a:cs typeface="Calibri"/>
                <a:sym typeface="Calibri"/>
              </a:rPr>
              <a:t>По числу условий связи, накладываемых на относительные движения звеньев, пары подразделяются на классы.</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Класс кинематической пары соответствует числу условий связи, накладываемых на относительное движение звеньев, </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входящих в эту пару.</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В зависимости от способа соединения звеньев в кинематическую пару число условий связи может меняться от 1 до 5.</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Поэтому все кинематические пары можно разделить на 5 классов.</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К I классу относятся пары, накладывающие на относительное движение звеньев одно условие (5-ти подвижные пары).</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Если на движение звена в пространстве, не наложено никаких условий связи, то оно обладает 6 степенями свободы.</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Тогда, если число звеньев кинематической цепи - К, то общее число степеней свободы, которым обладают К звеньев </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до их  соединения в кинематическую цепь - H = 6К. </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Соединение звеньев в кинематическую цепь накладывает различное число связей на относительное движение </a:t>
            </a:r>
            <a:endParaRPr/>
          </a:p>
          <a:p>
            <a:pPr indent="-171450" lvl="0" marL="171450" rtl="0" algn="just">
              <a:lnSpc>
                <a:spcPct val="90000"/>
              </a:lnSpc>
              <a:spcBef>
                <a:spcPts val="750"/>
              </a:spcBef>
              <a:spcAft>
                <a:spcPts val="0"/>
              </a:spcAft>
              <a:buClr>
                <a:srgbClr val="000000"/>
              </a:buClr>
              <a:buSzPts val="1200"/>
              <a:buNone/>
            </a:pPr>
            <a:r>
              <a:rPr lang="ru-RU" sz="1200">
                <a:solidFill>
                  <a:srgbClr val="000000"/>
                </a:solidFill>
                <a:latin typeface="Calibri"/>
                <a:ea typeface="Calibri"/>
                <a:cs typeface="Calibri"/>
                <a:sym typeface="Calibri"/>
              </a:rPr>
              <a:t>звеньев, зависящее от класса пар.</a:t>
            </a:r>
            <a:endParaRPr/>
          </a:p>
          <a:p>
            <a:pPr indent="-171450" lvl="0" marL="171450" rtl="0" algn="just">
              <a:lnSpc>
                <a:spcPct val="90000"/>
              </a:lnSpc>
              <a:spcBef>
                <a:spcPts val="750"/>
              </a:spcBef>
              <a:spcAft>
                <a:spcPts val="0"/>
              </a:spcAft>
              <a:buClr>
                <a:schemeClr val="dk1"/>
              </a:buClr>
              <a:buSzPts val="1200"/>
              <a:buNone/>
            </a:pPr>
            <a:r>
              <a:t/>
            </a:r>
            <a:endParaRPr sz="1200">
              <a:latin typeface="Calibri"/>
              <a:ea typeface="Calibri"/>
              <a:cs typeface="Calibri"/>
              <a:sym typeface="Calibri"/>
            </a:endParaRPr>
          </a:p>
          <a:p>
            <a:pPr indent="0" lvl="0" marL="0" rtl="0" algn="l">
              <a:lnSpc>
                <a:spcPct val="90000"/>
              </a:lnSpc>
              <a:spcBef>
                <a:spcPts val="750"/>
              </a:spcBef>
              <a:spcAft>
                <a:spcPts val="0"/>
              </a:spcAft>
              <a:buClr>
                <a:schemeClr val="dk1"/>
              </a:buClr>
              <a:buSzPts val="1200"/>
              <a:buNone/>
            </a:pPr>
            <a:r>
              <a:t/>
            </a:r>
            <a:endParaRPr i="1" sz="1200">
              <a:latin typeface="Calibri"/>
              <a:ea typeface="Calibri"/>
              <a:cs typeface="Calibri"/>
              <a:sym typeface="Calibri"/>
            </a:endParaRPr>
          </a:p>
        </p:txBody>
      </p:sp>
      <p:grpSp>
        <p:nvGrpSpPr>
          <p:cNvPr id="8323" name="Google Shape;8323;p76"/>
          <p:cNvGrpSpPr/>
          <p:nvPr/>
        </p:nvGrpSpPr>
        <p:grpSpPr>
          <a:xfrm rot="-8047786">
            <a:off x="-1446320" y="3840497"/>
            <a:ext cx="3326038" cy="2290111"/>
            <a:chOff x="4388382" y="2566254"/>
            <a:chExt cx="2271478" cy="1564004"/>
          </a:xfrm>
        </p:grpSpPr>
        <p:sp>
          <p:nvSpPr>
            <p:cNvPr id="8324" name="Google Shape;8324;p7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25" name="Google Shape;8325;p7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26" name="Google Shape;8326;p7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27" name="Google Shape;8327;p7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28" name="Google Shape;8328;p7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29" name="Google Shape;8329;p7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30" name="Google Shape;8330;p7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31" name="Google Shape;8331;p7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32" name="Google Shape;8332;p7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33" name="Google Shape;8333;p7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34" name="Google Shape;8334;p7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35" name="Google Shape;8335;p7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36" name="Google Shape;8336;p7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37" name="Google Shape;8337;p7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38" name="Google Shape;8338;p7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39" name="Google Shape;8339;p7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0" name="Google Shape;8340;p7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1" name="Google Shape;8341;p7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2" name="Google Shape;8342;p7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3" name="Google Shape;8343;p7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4" name="Google Shape;8344;p7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5" name="Google Shape;8345;p7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6" name="Google Shape;8346;p7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47" name="Google Shape;8347;p7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8" name="Google Shape;8348;p7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49" name="Google Shape;8349;p7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0" name="Google Shape;8350;p7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1" name="Google Shape;8351;p7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52" name="Google Shape;8352;p7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3" name="Google Shape;8353;p7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4" name="Google Shape;8354;p7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5" name="Google Shape;8355;p7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6" name="Google Shape;8356;p7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7" name="Google Shape;8357;p7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58" name="Google Shape;8358;p7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59" name="Google Shape;8359;p7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0" name="Google Shape;8360;p7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1" name="Google Shape;8361;p7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2" name="Google Shape;8362;p7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3" name="Google Shape;8363;p7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4" name="Google Shape;8364;p7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5" name="Google Shape;8365;p7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6" name="Google Shape;8366;p7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67" name="Google Shape;8367;p7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68" name="Google Shape;8368;p7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69" name="Google Shape;8369;p7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70" name="Google Shape;8370;p7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1" name="Google Shape;8371;p7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2" name="Google Shape;8372;p7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3" name="Google Shape;8373;p7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4" name="Google Shape;8374;p7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5" name="Google Shape;8375;p7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76" name="Google Shape;8376;p7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7" name="Google Shape;8377;p7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78" name="Google Shape;8378;p7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379" name="Google Shape;8379;p76"/>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76</a:t>
            </a:r>
            <a:endParaRPr sz="135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3" name="Shape 8383"/>
        <p:cNvGrpSpPr/>
        <p:nvPr/>
      </p:nvGrpSpPr>
      <p:grpSpPr>
        <a:xfrm>
          <a:off x="0" y="0"/>
          <a:ext cx="0" cy="0"/>
          <a:chOff x="0" y="0"/>
          <a:chExt cx="0" cy="0"/>
        </a:xfrm>
      </p:grpSpPr>
      <p:sp>
        <p:nvSpPr>
          <p:cNvPr id="8384" name="Google Shape;8384;p77"/>
          <p:cNvSpPr txBox="1"/>
          <p:nvPr>
            <p:ph idx="1" type="body"/>
          </p:nvPr>
        </p:nvSpPr>
        <p:spPr>
          <a:xfrm>
            <a:off x="629880" y="983138"/>
            <a:ext cx="7886700" cy="3174208"/>
          </a:xfrm>
          <a:prstGeom prst="rect">
            <a:avLst/>
          </a:prstGeom>
          <a:blipFill rotWithShape="1">
            <a:blip r:embed="rId3">
              <a:alphaModFix/>
            </a:blip>
            <a:stretch>
              <a:fillRect b="0" l="-76" r="-153" t="-767"/>
            </a:stretch>
          </a:blip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SzPts val="2100"/>
              <a:buChar char="•"/>
            </a:pPr>
            <a:r>
              <a:rPr lang="ru-RU"/>
              <a:t> </a:t>
            </a:r>
            <a:endParaRPr/>
          </a:p>
        </p:txBody>
      </p:sp>
      <p:sp>
        <p:nvSpPr>
          <p:cNvPr id="8385" name="Google Shape;8385;p77"/>
          <p:cNvSpPr txBox="1"/>
          <p:nvPr/>
        </p:nvSpPr>
        <p:spPr>
          <a:xfrm>
            <a:off x="575072" y="4414838"/>
            <a:ext cx="8208168" cy="49244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1" lang="ru-RU" sz="1300" u="none" cap="none" strike="noStrike">
                <a:solidFill>
                  <a:srgbClr val="000000"/>
                </a:solidFill>
                <a:latin typeface="Calibri"/>
                <a:ea typeface="Calibri"/>
                <a:cs typeface="Calibri"/>
                <a:sym typeface="Calibri"/>
              </a:rPr>
              <a:t>H</a:t>
            </a:r>
            <a:r>
              <a:rPr b="0" i="0" lang="ru-RU" sz="1300" u="none" cap="none" strike="noStrike">
                <a:solidFill>
                  <a:srgbClr val="000000"/>
                </a:solidFill>
                <a:latin typeface="Calibri"/>
                <a:ea typeface="Calibri"/>
                <a:cs typeface="Calibri"/>
                <a:sym typeface="Calibri"/>
              </a:rPr>
              <a:t> - число степеней подвижностей твердого тела(в пространстве </a:t>
            </a:r>
            <a:r>
              <a:rPr b="1" i="1" lang="ru-RU" sz="1300" u="none" cap="none" strike="noStrike">
                <a:solidFill>
                  <a:srgbClr val="000000"/>
                </a:solidFill>
                <a:latin typeface="Calibri"/>
                <a:ea typeface="Calibri"/>
                <a:cs typeface="Calibri"/>
                <a:sym typeface="Calibri"/>
              </a:rPr>
              <a:t>H</a:t>
            </a:r>
            <a:r>
              <a:rPr b="0" i="0" lang="ru-RU" sz="1300" u="none" cap="none" strike="noStrike">
                <a:solidFill>
                  <a:srgbClr val="000000"/>
                </a:solidFill>
                <a:latin typeface="Calibri"/>
                <a:ea typeface="Calibri"/>
                <a:cs typeface="Calibri"/>
                <a:sym typeface="Calibri"/>
              </a:rPr>
              <a:t> = 6, на плоскости </a:t>
            </a:r>
            <a:r>
              <a:rPr b="1" i="1" lang="ru-RU" sz="1300" u="none" cap="none" strike="noStrike">
                <a:solidFill>
                  <a:srgbClr val="000000"/>
                </a:solidFill>
                <a:latin typeface="Calibri"/>
                <a:ea typeface="Calibri"/>
                <a:cs typeface="Calibri"/>
                <a:sym typeface="Calibri"/>
              </a:rPr>
              <a:t>H</a:t>
            </a:r>
            <a:r>
              <a:rPr b="0" i="0" lang="ru-RU" sz="1300" u="none" cap="none" strike="noStrike">
                <a:solidFill>
                  <a:srgbClr val="000000"/>
                </a:solidFill>
                <a:latin typeface="Calibri"/>
                <a:ea typeface="Calibri"/>
                <a:cs typeface="Calibri"/>
                <a:sym typeface="Calibri"/>
              </a:rPr>
              <a:t> = 3); </a:t>
            </a:r>
            <a:r>
              <a:rPr b="1" i="1" lang="ru-RU" sz="1300" u="none" cap="none" strike="noStrike">
                <a:solidFill>
                  <a:srgbClr val="000000"/>
                </a:solidFill>
                <a:latin typeface="Calibri"/>
                <a:ea typeface="Calibri"/>
                <a:cs typeface="Calibri"/>
                <a:sym typeface="Calibri"/>
              </a:rPr>
              <a:t>n</a:t>
            </a:r>
            <a:r>
              <a:rPr b="0" i="0" lang="ru-RU" sz="1300" u="none" cap="none" strike="noStrike">
                <a:solidFill>
                  <a:srgbClr val="000000"/>
                </a:solidFill>
                <a:latin typeface="Calibri"/>
                <a:ea typeface="Calibri"/>
                <a:cs typeface="Calibri"/>
                <a:sym typeface="Calibri"/>
              </a:rPr>
              <a:t> - число подвижных звеньев в механизме; </a:t>
            </a:r>
            <a:r>
              <a:rPr b="1" i="1" lang="ru-RU" sz="1300" u="none" cap="none" strike="noStrike">
                <a:solidFill>
                  <a:srgbClr val="000000"/>
                </a:solidFill>
                <a:latin typeface="Calibri"/>
                <a:ea typeface="Calibri"/>
                <a:cs typeface="Calibri"/>
                <a:sym typeface="Calibri"/>
              </a:rPr>
              <a:t>i</a:t>
            </a:r>
            <a:r>
              <a:rPr b="0" i="0" lang="ru-RU" sz="1300" u="none" cap="none" strike="noStrike">
                <a:solidFill>
                  <a:srgbClr val="000000"/>
                </a:solidFill>
                <a:latin typeface="Calibri"/>
                <a:ea typeface="Calibri"/>
                <a:cs typeface="Calibri"/>
                <a:sym typeface="Calibri"/>
              </a:rPr>
              <a:t> - число подвижностей в КП; </a:t>
            </a:r>
            <a:r>
              <a:rPr b="1" i="1" lang="ru-RU" sz="1300" u="none" cap="none" strike="noStrike">
                <a:solidFill>
                  <a:srgbClr val="000000"/>
                </a:solidFill>
                <a:latin typeface="Calibri"/>
                <a:ea typeface="Calibri"/>
                <a:cs typeface="Calibri"/>
                <a:sym typeface="Calibri"/>
              </a:rPr>
              <a:t>p</a:t>
            </a:r>
            <a:r>
              <a:rPr b="1" baseline="-25000" i="1" lang="ru-RU" sz="1300" u="none" cap="none" strike="noStrike">
                <a:solidFill>
                  <a:srgbClr val="000000"/>
                </a:solidFill>
                <a:latin typeface="Calibri"/>
                <a:ea typeface="Calibri"/>
                <a:cs typeface="Calibri"/>
                <a:sym typeface="Calibri"/>
              </a:rPr>
              <a:t>i</a:t>
            </a:r>
            <a:r>
              <a:rPr b="0" i="0" lang="ru-RU" sz="1300" u="none" cap="none" strike="noStrike">
                <a:solidFill>
                  <a:srgbClr val="000000"/>
                </a:solidFill>
                <a:latin typeface="Calibri"/>
                <a:ea typeface="Calibri"/>
                <a:cs typeface="Calibri"/>
                <a:sym typeface="Calibri"/>
              </a:rPr>
              <a:t> - число КП с i подвижностями.</a:t>
            </a:r>
            <a:endParaRPr b="0" i="0" sz="1400" u="none" cap="none" strike="noStrike">
              <a:solidFill>
                <a:srgbClr val="000000"/>
              </a:solidFill>
              <a:latin typeface="Calibri"/>
              <a:ea typeface="Calibri"/>
              <a:cs typeface="Calibri"/>
              <a:sym typeface="Calibri"/>
            </a:endParaRPr>
          </a:p>
        </p:txBody>
      </p:sp>
      <p:sp>
        <p:nvSpPr>
          <p:cNvPr id="8386" name="Google Shape;8386;p77"/>
          <p:cNvSpPr txBox="1"/>
          <p:nvPr/>
        </p:nvSpPr>
        <p:spPr>
          <a:xfrm>
            <a:off x="628650" y="3754041"/>
            <a:ext cx="5716785" cy="30777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ru-RU" sz="1350">
                <a:solidFill>
                  <a:schemeClr val="dk2"/>
                </a:solidFill>
                <a:latin typeface="Calibri"/>
                <a:ea typeface="Calibri"/>
                <a:cs typeface="Calibri"/>
                <a:sym typeface="Calibri"/>
              </a:rPr>
              <a:t>Подвижность кинематической цепи определяется по формуле:</a:t>
            </a:r>
            <a:endParaRPr/>
          </a:p>
        </p:txBody>
      </p:sp>
      <p:sp>
        <p:nvSpPr>
          <p:cNvPr id="8387" name="Google Shape;8387;p77"/>
          <p:cNvSpPr txBox="1"/>
          <p:nvPr>
            <p:ph type="title"/>
          </p:nvPr>
        </p:nvSpPr>
        <p:spPr>
          <a:xfrm>
            <a:off x="575072" y="68461"/>
            <a:ext cx="8386762"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400"/>
              <a:buFont typeface="Calibri"/>
              <a:buNone/>
            </a:pPr>
            <a:r>
              <a:rPr lang="ru-RU" sz="2400">
                <a:solidFill>
                  <a:srgbClr val="C4604C"/>
                </a:solidFill>
              </a:rPr>
              <a:t>Формулы для определения степени подвижности </a:t>
            </a:r>
            <a:endParaRPr/>
          </a:p>
        </p:txBody>
      </p:sp>
      <p:sp>
        <p:nvSpPr>
          <p:cNvPr id="8388" name="Google Shape;8388;p77"/>
          <p:cNvSpPr txBox="1"/>
          <p:nvPr/>
        </p:nvSpPr>
        <p:spPr>
          <a:xfrm>
            <a:off x="6097037" y="2062453"/>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2"/>
                </a:solidFill>
                <a:latin typeface="Calibri"/>
                <a:ea typeface="Calibri"/>
                <a:cs typeface="Calibri"/>
                <a:sym typeface="Calibri"/>
              </a:rPr>
              <a:t>(101)</a:t>
            </a:r>
            <a:endParaRPr/>
          </a:p>
        </p:txBody>
      </p:sp>
      <p:sp>
        <p:nvSpPr>
          <p:cNvPr id="8389" name="Google Shape;8389;p77"/>
          <p:cNvSpPr txBox="1"/>
          <p:nvPr/>
        </p:nvSpPr>
        <p:spPr>
          <a:xfrm>
            <a:off x="6268172" y="4071010"/>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2"/>
                </a:solidFill>
                <a:latin typeface="Calibri"/>
                <a:ea typeface="Calibri"/>
                <a:cs typeface="Calibri"/>
                <a:sym typeface="Calibri"/>
              </a:rPr>
              <a:t>(102)</a:t>
            </a:r>
            <a:endParaRPr/>
          </a:p>
        </p:txBody>
      </p:sp>
      <p:grpSp>
        <p:nvGrpSpPr>
          <p:cNvPr id="8390" name="Google Shape;8390;p77"/>
          <p:cNvGrpSpPr/>
          <p:nvPr/>
        </p:nvGrpSpPr>
        <p:grpSpPr>
          <a:xfrm rot="-8047786">
            <a:off x="7480982" y="-1076596"/>
            <a:ext cx="3326038" cy="2290111"/>
            <a:chOff x="4388382" y="2566254"/>
            <a:chExt cx="2271478" cy="1564004"/>
          </a:xfrm>
        </p:grpSpPr>
        <p:sp>
          <p:nvSpPr>
            <p:cNvPr id="8391" name="Google Shape;8391;p7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92" name="Google Shape;8392;p7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93" name="Google Shape;8393;p7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94" name="Google Shape;8394;p7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95" name="Google Shape;8395;p7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96" name="Google Shape;8396;p7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397" name="Google Shape;8397;p7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98" name="Google Shape;8398;p7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399" name="Google Shape;8399;p7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00" name="Google Shape;8400;p7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01" name="Google Shape;8401;p7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02" name="Google Shape;8402;p7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03" name="Google Shape;8403;p7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04" name="Google Shape;8404;p7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05" name="Google Shape;8405;p7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06" name="Google Shape;8406;p7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07" name="Google Shape;8407;p7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08" name="Google Shape;8408;p7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09" name="Google Shape;8409;p7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0" name="Google Shape;8410;p7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1" name="Google Shape;8411;p7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2" name="Google Shape;8412;p7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3" name="Google Shape;8413;p7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14" name="Google Shape;8414;p7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5" name="Google Shape;8415;p7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6" name="Google Shape;8416;p7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7" name="Google Shape;8417;p7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18" name="Google Shape;8418;p7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19" name="Google Shape;8419;p7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0" name="Google Shape;8420;p7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1" name="Google Shape;8421;p7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2" name="Google Shape;8422;p7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3" name="Google Shape;8423;p7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4" name="Google Shape;8424;p7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5" name="Google Shape;8425;p7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26" name="Google Shape;8426;p7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7" name="Google Shape;8427;p7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8" name="Google Shape;8428;p7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29" name="Google Shape;8429;p7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0" name="Google Shape;8430;p7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1" name="Google Shape;8431;p7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2" name="Google Shape;8432;p7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3" name="Google Shape;8433;p7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4" name="Google Shape;8434;p7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35" name="Google Shape;8435;p7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36" name="Google Shape;8436;p7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37" name="Google Shape;8437;p7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8" name="Google Shape;8438;p7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39" name="Google Shape;8439;p7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40" name="Google Shape;8440;p7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41" name="Google Shape;8441;p7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42" name="Google Shape;8442;p7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43" name="Google Shape;8443;p7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44" name="Google Shape;8444;p7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45" name="Google Shape;8445;p7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446" name="Google Shape;8446;p77"/>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77</a:t>
            </a:r>
            <a:endParaRPr sz="1350">
              <a:solidFill>
                <a:schemeClr val="dk1"/>
              </a:solidFill>
              <a:latin typeface="Calibri"/>
              <a:ea typeface="Calibri"/>
              <a:cs typeface="Calibri"/>
              <a:sym typeface="Calibri"/>
            </a:endParaRPr>
          </a:p>
        </p:txBody>
      </p:sp>
      <p:sp>
        <p:nvSpPr>
          <p:cNvPr id="8447" name="Google Shape;8447;p77"/>
          <p:cNvSpPr txBox="1"/>
          <p:nvPr/>
        </p:nvSpPr>
        <p:spPr>
          <a:xfrm>
            <a:off x="3494986" y="3983902"/>
            <a:ext cx="2005806" cy="503151"/>
          </a:xfrm>
          <a:prstGeom prst="rect">
            <a:avLst/>
          </a:prstGeom>
          <a:blipFill rotWithShape="1">
            <a:blip r:embed="rId4">
              <a:alphaModFix/>
            </a:blip>
            <a:stretch>
              <a:fillRect b="-209742" l="-1519" r="-24616" t="-152428"/>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1" name="Shape 8451"/>
        <p:cNvGrpSpPr/>
        <p:nvPr/>
      </p:nvGrpSpPr>
      <p:grpSpPr>
        <a:xfrm>
          <a:off x="0" y="0"/>
          <a:ext cx="0" cy="0"/>
          <a:chOff x="0" y="0"/>
          <a:chExt cx="0" cy="0"/>
        </a:xfrm>
      </p:grpSpPr>
      <p:sp>
        <p:nvSpPr>
          <p:cNvPr id="8452" name="Google Shape;8452;p78"/>
          <p:cNvSpPr txBox="1"/>
          <p:nvPr>
            <p:ph type="title"/>
          </p:nvPr>
        </p:nvSpPr>
        <p:spPr>
          <a:xfrm>
            <a:off x="458986" y="271579"/>
            <a:ext cx="8386762"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400"/>
              <a:buFont typeface="Calibri"/>
              <a:buNone/>
            </a:pPr>
            <a:r>
              <a:rPr lang="ru-RU" sz="2400">
                <a:solidFill>
                  <a:srgbClr val="C4604C"/>
                </a:solidFill>
              </a:rPr>
              <a:t>Формула Чебышева</a:t>
            </a:r>
            <a:endParaRPr/>
          </a:p>
        </p:txBody>
      </p:sp>
      <p:sp>
        <p:nvSpPr>
          <p:cNvPr id="8453" name="Google Shape;8453;p78"/>
          <p:cNvSpPr txBox="1"/>
          <p:nvPr/>
        </p:nvSpPr>
        <p:spPr>
          <a:xfrm>
            <a:off x="155377" y="2155627"/>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8454" name="Google Shape;8454;p78"/>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000000"/>
              </a:buClr>
              <a:buSzPct val="100000"/>
              <a:buNone/>
            </a:pPr>
            <a:r>
              <a:rPr lang="ru-RU" sz="1300">
                <a:solidFill>
                  <a:srgbClr val="000000"/>
                </a:solidFill>
                <a:latin typeface="Calibri"/>
                <a:ea typeface="Calibri"/>
                <a:cs typeface="Calibri"/>
                <a:sym typeface="Calibri"/>
              </a:rPr>
              <a:t>Число степеней свободы пространственного механизма определяется по формуле Малышева:</a:t>
            </a:r>
            <a:endParaRPr/>
          </a:p>
          <a:p>
            <a:pPr indent="0" lvl="0" marL="0" rtl="0" algn="l">
              <a:lnSpc>
                <a:spcPct val="90000"/>
              </a:lnSpc>
              <a:spcBef>
                <a:spcPts val="750"/>
              </a:spcBef>
              <a:spcAft>
                <a:spcPts val="0"/>
              </a:spcAft>
              <a:buClr>
                <a:schemeClr val="dk1"/>
              </a:buClr>
              <a:buSzPct val="100000"/>
              <a:buNone/>
            </a:pPr>
            <a:r>
              <a:t/>
            </a:r>
            <a:endParaRPr sz="1300">
              <a:solidFill>
                <a:srgbClr val="000000"/>
              </a:solidFill>
              <a:latin typeface="Calibri"/>
              <a:ea typeface="Calibri"/>
              <a:cs typeface="Calibri"/>
              <a:sym typeface="Calibri"/>
            </a:endParaRPr>
          </a:p>
          <a:p>
            <a:pPr indent="0" lvl="0" marL="0" rtl="0" algn="l">
              <a:lnSpc>
                <a:spcPct val="90000"/>
              </a:lnSpc>
              <a:spcBef>
                <a:spcPts val="750"/>
              </a:spcBef>
              <a:spcAft>
                <a:spcPts val="0"/>
              </a:spcAft>
              <a:buClr>
                <a:schemeClr val="dk1"/>
              </a:buClr>
              <a:buSzPct val="100000"/>
              <a:buNone/>
            </a:pPr>
            <a:r>
              <a:t/>
            </a:r>
            <a:endParaRPr sz="1300">
              <a:solidFill>
                <a:srgbClr val="000000"/>
              </a:solidFill>
              <a:latin typeface="Calibri"/>
              <a:ea typeface="Calibri"/>
              <a:cs typeface="Calibri"/>
              <a:sym typeface="Calibri"/>
            </a:endParaRPr>
          </a:p>
          <a:p>
            <a:pPr indent="0" lvl="0" marL="0" rtl="0" algn="l">
              <a:lnSpc>
                <a:spcPct val="90000"/>
              </a:lnSpc>
              <a:spcBef>
                <a:spcPts val="750"/>
              </a:spcBef>
              <a:spcAft>
                <a:spcPts val="0"/>
              </a:spcAft>
              <a:buClr>
                <a:schemeClr val="dk1"/>
              </a:buClr>
              <a:buSzPct val="100000"/>
              <a:buNone/>
            </a:pPr>
            <a:r>
              <a:t/>
            </a:r>
            <a:endParaRPr sz="1300">
              <a:solidFill>
                <a:srgbClr val="000000"/>
              </a:solidFill>
              <a:latin typeface="Calibri"/>
              <a:ea typeface="Calibri"/>
              <a:cs typeface="Calibri"/>
              <a:sym typeface="Calibri"/>
            </a:endParaRPr>
          </a:p>
          <a:p>
            <a:pPr indent="0" lvl="0" marL="0" rtl="0" algn="l">
              <a:lnSpc>
                <a:spcPct val="90000"/>
              </a:lnSpc>
              <a:spcBef>
                <a:spcPts val="750"/>
              </a:spcBef>
              <a:spcAft>
                <a:spcPts val="0"/>
              </a:spcAft>
              <a:buClr>
                <a:schemeClr val="dk1"/>
              </a:buClr>
              <a:buSzPct val="100000"/>
              <a:buNone/>
            </a:pPr>
            <a:r>
              <a:t/>
            </a:r>
            <a:endParaRPr sz="1300">
              <a:solidFill>
                <a:srgbClr val="000000"/>
              </a:solidFill>
              <a:latin typeface="Calibri"/>
              <a:ea typeface="Calibri"/>
              <a:cs typeface="Calibri"/>
              <a:sym typeface="Calibri"/>
            </a:endParaRPr>
          </a:p>
          <a:p>
            <a:pPr indent="0" lvl="0" marL="0" rtl="0" algn="l">
              <a:lnSpc>
                <a:spcPct val="90000"/>
              </a:lnSpc>
              <a:spcBef>
                <a:spcPts val="750"/>
              </a:spcBef>
              <a:spcAft>
                <a:spcPts val="0"/>
              </a:spcAft>
              <a:buClr>
                <a:srgbClr val="000000"/>
              </a:buClr>
              <a:buSzPct val="100000"/>
              <a:buNone/>
            </a:pPr>
            <a:r>
              <a:rPr lang="ru-RU" sz="1300">
                <a:solidFill>
                  <a:srgbClr val="000000"/>
                </a:solidFill>
                <a:latin typeface="Calibri"/>
                <a:ea typeface="Calibri"/>
                <a:cs typeface="Calibri"/>
                <a:sym typeface="Calibri"/>
              </a:rPr>
              <a:t>Где q - число избыточных связей, которые дублируют другие связи, не уменьшая подвижности механизма. При q = 0  механизм статически определимая система, при q &gt; 0 - статически неопределимая.</a:t>
            </a:r>
            <a:endParaRPr/>
          </a:p>
          <a:p>
            <a:pPr indent="0" lvl="0" marL="0" rtl="0" algn="l">
              <a:lnSpc>
                <a:spcPct val="90000"/>
              </a:lnSpc>
              <a:spcBef>
                <a:spcPts val="750"/>
              </a:spcBef>
              <a:spcAft>
                <a:spcPts val="0"/>
              </a:spcAft>
              <a:buClr>
                <a:srgbClr val="000000"/>
              </a:buClr>
              <a:buSzPct val="100000"/>
              <a:buNone/>
            </a:pPr>
            <a:r>
              <a:rPr lang="ru-RU" sz="1300">
                <a:solidFill>
                  <a:srgbClr val="000000"/>
                </a:solidFill>
                <a:latin typeface="Calibri"/>
                <a:ea typeface="Calibri"/>
                <a:cs typeface="Calibri"/>
                <a:sym typeface="Calibri"/>
              </a:rPr>
              <a:t>Для плоских механизмов без избыточных связей существует формула Чебышева.</a:t>
            </a:r>
            <a:endParaRPr/>
          </a:p>
          <a:p>
            <a:pPr indent="0" lvl="0" marL="0" rtl="0" algn="l">
              <a:lnSpc>
                <a:spcPct val="90000"/>
              </a:lnSpc>
              <a:spcBef>
                <a:spcPts val="750"/>
              </a:spcBef>
              <a:spcAft>
                <a:spcPts val="0"/>
              </a:spcAft>
              <a:buClr>
                <a:srgbClr val="000000"/>
              </a:buClr>
              <a:buSzPct val="100000"/>
              <a:buNone/>
            </a:pPr>
            <a:r>
              <a:rPr lang="ru-RU" sz="1300">
                <a:solidFill>
                  <a:srgbClr val="000000"/>
                </a:solidFill>
                <a:latin typeface="Calibri"/>
                <a:ea typeface="Calibri"/>
                <a:cs typeface="Calibri"/>
                <a:sym typeface="Calibri"/>
              </a:rPr>
              <a:t>Пусть в плоском механизме из m звеньев: n = m  - 1 число неподвижных звеньев, p_н - число низших пар, p_в - число высших пар. Если бы все звенья были бы свободными телами, то число степеней свободы было бы равно 3n. Но каждая высшая пара накладывает одну связь, оставляя две степени свободы, а каждая низшая пара накладывает две связи, оставляя одну степень свободы. В число наложенных связей может войти некоторое число избыточных связей q_п, устранение которых не увеличивает подвижности механизма.</a:t>
            </a:r>
            <a:endParaRPr/>
          </a:p>
          <a:p>
            <a:pPr indent="0" lvl="0" marL="0" rtl="0" algn="l">
              <a:lnSpc>
                <a:spcPct val="90000"/>
              </a:lnSpc>
              <a:spcBef>
                <a:spcPts val="750"/>
              </a:spcBef>
              <a:spcAft>
                <a:spcPts val="0"/>
              </a:spcAft>
              <a:buClr>
                <a:srgbClr val="000000"/>
              </a:buClr>
              <a:buSzPct val="100000"/>
              <a:buNone/>
            </a:pPr>
            <a:r>
              <a:rPr lang="ru-RU" sz="1300">
                <a:solidFill>
                  <a:srgbClr val="000000"/>
                </a:solidFill>
                <a:latin typeface="Calibri"/>
                <a:ea typeface="Calibri"/>
                <a:cs typeface="Calibri"/>
                <a:sym typeface="Calibri"/>
              </a:rPr>
              <a:t>Получаем формулу Чебышева - число степеней свободы плоского механизма:</a:t>
            </a:r>
            <a:br>
              <a:rPr lang="ru-RU" sz="1300">
                <a:solidFill>
                  <a:srgbClr val="000000"/>
                </a:solidFill>
                <a:latin typeface="Calibri"/>
                <a:ea typeface="Calibri"/>
                <a:cs typeface="Calibri"/>
                <a:sym typeface="Calibri"/>
              </a:rPr>
            </a:br>
            <a:endParaRPr sz="1300">
              <a:solidFill>
                <a:srgbClr val="000000"/>
              </a:solidFill>
              <a:latin typeface="Calibri"/>
              <a:ea typeface="Calibri"/>
              <a:cs typeface="Calibri"/>
              <a:sym typeface="Calibri"/>
            </a:endParaRPr>
          </a:p>
        </p:txBody>
      </p:sp>
      <p:pic>
        <p:nvPicPr>
          <p:cNvPr descr="Изображение выглядит как текст&#10;&#10;Автоматически созданное описание" id="8455" name="Google Shape;8455;p78"/>
          <p:cNvPicPr preferRelativeResize="0"/>
          <p:nvPr/>
        </p:nvPicPr>
        <p:blipFill rotWithShape="1">
          <a:blip r:embed="rId3">
            <a:alphaModFix/>
          </a:blip>
          <a:srcRect b="0" l="0" r="0" t="0"/>
          <a:stretch/>
        </p:blipFill>
        <p:spPr>
          <a:xfrm>
            <a:off x="2934170" y="1573811"/>
            <a:ext cx="3170157" cy="994834"/>
          </a:xfrm>
          <a:prstGeom prst="rect">
            <a:avLst/>
          </a:prstGeom>
          <a:noFill/>
          <a:ln>
            <a:noFill/>
          </a:ln>
        </p:spPr>
      </p:pic>
      <p:pic>
        <p:nvPicPr>
          <p:cNvPr descr="Изображение выглядит как часы, датчик&#10;&#10;Автоматически созданное описание" id="8456" name="Google Shape;8456;p78"/>
          <p:cNvPicPr preferRelativeResize="0"/>
          <p:nvPr/>
        </p:nvPicPr>
        <p:blipFill rotWithShape="1">
          <a:blip r:embed="rId4">
            <a:alphaModFix/>
          </a:blip>
          <a:srcRect b="0" l="0" r="0" t="0"/>
          <a:stretch/>
        </p:blipFill>
        <p:spPr>
          <a:xfrm>
            <a:off x="3912715" y="4401884"/>
            <a:ext cx="1725805" cy="311385"/>
          </a:xfrm>
          <a:prstGeom prst="rect">
            <a:avLst/>
          </a:prstGeom>
          <a:noFill/>
          <a:ln>
            <a:noFill/>
          </a:ln>
        </p:spPr>
      </p:pic>
      <p:sp>
        <p:nvSpPr>
          <p:cNvPr id="8457" name="Google Shape;8457;p78"/>
          <p:cNvSpPr txBox="1"/>
          <p:nvPr/>
        </p:nvSpPr>
        <p:spPr>
          <a:xfrm>
            <a:off x="6489663" y="1671661"/>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2"/>
                </a:solidFill>
                <a:latin typeface="Calibri"/>
                <a:ea typeface="Calibri"/>
                <a:cs typeface="Calibri"/>
                <a:sym typeface="Calibri"/>
              </a:rPr>
              <a:t>(103)</a:t>
            </a:r>
            <a:endParaRPr/>
          </a:p>
        </p:txBody>
      </p:sp>
      <p:sp>
        <p:nvSpPr>
          <p:cNvPr id="8458" name="Google Shape;8458;p78"/>
          <p:cNvSpPr txBox="1"/>
          <p:nvPr/>
        </p:nvSpPr>
        <p:spPr>
          <a:xfrm>
            <a:off x="6508987" y="2247820"/>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2"/>
                </a:solidFill>
                <a:latin typeface="Calibri"/>
                <a:ea typeface="Calibri"/>
                <a:cs typeface="Calibri"/>
                <a:sym typeface="Calibri"/>
              </a:rPr>
              <a:t>(104)</a:t>
            </a:r>
            <a:endParaRPr/>
          </a:p>
        </p:txBody>
      </p:sp>
      <p:sp>
        <p:nvSpPr>
          <p:cNvPr id="8459" name="Google Shape;8459;p78"/>
          <p:cNvSpPr txBox="1"/>
          <p:nvPr/>
        </p:nvSpPr>
        <p:spPr>
          <a:xfrm>
            <a:off x="6570742" y="4444968"/>
            <a:ext cx="2743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2"/>
                </a:solidFill>
                <a:latin typeface="Calibri"/>
                <a:ea typeface="Calibri"/>
                <a:cs typeface="Calibri"/>
                <a:sym typeface="Calibri"/>
              </a:rPr>
              <a:t>(105)</a:t>
            </a:r>
            <a:endParaRPr/>
          </a:p>
        </p:txBody>
      </p:sp>
      <p:grpSp>
        <p:nvGrpSpPr>
          <p:cNvPr id="8460" name="Google Shape;8460;p78"/>
          <p:cNvGrpSpPr/>
          <p:nvPr/>
        </p:nvGrpSpPr>
        <p:grpSpPr>
          <a:xfrm rot="-8047786">
            <a:off x="7182730" y="-873478"/>
            <a:ext cx="3326038" cy="2290111"/>
            <a:chOff x="4388382" y="2566254"/>
            <a:chExt cx="2271478" cy="1564004"/>
          </a:xfrm>
        </p:grpSpPr>
        <p:sp>
          <p:nvSpPr>
            <p:cNvPr id="8461" name="Google Shape;8461;p7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62" name="Google Shape;8462;p7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63" name="Google Shape;8463;p7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64" name="Google Shape;8464;p7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65" name="Google Shape;8465;p7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66" name="Google Shape;8466;p7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67" name="Google Shape;8467;p7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68" name="Google Shape;8468;p7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69" name="Google Shape;8469;p7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70" name="Google Shape;8470;p7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71" name="Google Shape;8471;p7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72" name="Google Shape;8472;p7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73" name="Google Shape;8473;p7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74" name="Google Shape;8474;p7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75" name="Google Shape;8475;p7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76" name="Google Shape;8476;p7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77" name="Google Shape;8477;p7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78" name="Google Shape;8478;p7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79" name="Google Shape;8479;p7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0" name="Google Shape;8480;p7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1" name="Google Shape;8481;p7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2" name="Google Shape;8482;p7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3" name="Google Shape;8483;p7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84" name="Google Shape;8484;p7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5" name="Google Shape;8485;p7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6" name="Google Shape;8486;p7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7" name="Google Shape;8487;p7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88" name="Google Shape;8488;p7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89" name="Google Shape;8489;p7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0" name="Google Shape;8490;p7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1" name="Google Shape;8491;p7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2" name="Google Shape;8492;p7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3" name="Google Shape;8493;p7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4" name="Google Shape;8494;p7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5" name="Google Shape;8495;p7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496" name="Google Shape;8496;p7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7" name="Google Shape;8497;p7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8" name="Google Shape;8498;p7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499" name="Google Shape;8499;p7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0" name="Google Shape;8500;p7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1" name="Google Shape;8501;p7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2" name="Google Shape;8502;p7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3" name="Google Shape;8503;p7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4" name="Google Shape;8504;p7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505" name="Google Shape;8505;p7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506" name="Google Shape;8506;p7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507" name="Google Shape;8507;p7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8" name="Google Shape;8508;p7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09" name="Google Shape;8509;p7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10" name="Google Shape;8510;p7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11" name="Google Shape;8511;p7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12" name="Google Shape;8512;p7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513" name="Google Shape;8513;p7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14" name="Google Shape;8514;p7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515" name="Google Shape;8515;p7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516" name="Google Shape;8516;p78"/>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78</a:t>
            </a:r>
            <a:endParaRPr sz="135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0" name="Shape 8520"/>
        <p:cNvGrpSpPr/>
        <p:nvPr/>
      </p:nvGrpSpPr>
      <p:grpSpPr>
        <a:xfrm>
          <a:off x="0" y="0"/>
          <a:ext cx="0" cy="0"/>
          <a:chOff x="0" y="0"/>
          <a:chExt cx="0" cy="0"/>
        </a:xfrm>
      </p:grpSpPr>
      <p:sp>
        <p:nvSpPr>
          <p:cNvPr id="8521" name="Google Shape;8521;p79"/>
          <p:cNvSpPr/>
          <p:nvPr/>
        </p:nvSpPr>
        <p:spPr>
          <a:xfrm>
            <a:off x="398332" y="1727994"/>
            <a:ext cx="8347336" cy="9857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2903">
                <a:solidFill>
                  <a:srgbClr val="C4604C"/>
                </a:solidFill>
                <a:latin typeface="Calibri"/>
                <a:ea typeface="Calibri"/>
                <a:cs typeface="Calibri"/>
                <a:sym typeface="Calibri"/>
              </a:rPr>
              <a:t>Структурный анализ плоского рычажного механизма.</a:t>
            </a:r>
            <a:endParaRPr b="1" sz="2903">
              <a:solidFill>
                <a:srgbClr val="C4604C"/>
              </a:solidFill>
              <a:latin typeface="Calibri"/>
              <a:ea typeface="Calibri"/>
              <a:cs typeface="Calibri"/>
              <a:sym typeface="Calibri"/>
            </a:endParaRPr>
          </a:p>
        </p:txBody>
      </p:sp>
      <p:grpSp>
        <p:nvGrpSpPr>
          <p:cNvPr id="8522" name="Google Shape;8522;p79"/>
          <p:cNvGrpSpPr/>
          <p:nvPr/>
        </p:nvGrpSpPr>
        <p:grpSpPr>
          <a:xfrm rot="-5400000">
            <a:off x="-636754" y="3532434"/>
            <a:ext cx="3326038" cy="2290111"/>
            <a:chOff x="4388382" y="2566254"/>
            <a:chExt cx="2271478" cy="1564004"/>
          </a:xfrm>
        </p:grpSpPr>
        <p:sp>
          <p:nvSpPr>
            <p:cNvPr id="8523" name="Google Shape;8523;p7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24" name="Google Shape;8524;p7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25" name="Google Shape;8525;p7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26" name="Google Shape;8526;p7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27" name="Google Shape;8527;p7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28" name="Google Shape;8528;p7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29" name="Google Shape;8529;p7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0" name="Google Shape;8530;p7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1" name="Google Shape;8531;p7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2" name="Google Shape;8532;p7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3" name="Google Shape;8533;p7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4" name="Google Shape;8534;p7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5" name="Google Shape;8535;p7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6" name="Google Shape;8536;p7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7" name="Google Shape;8537;p7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8" name="Google Shape;8538;p7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39" name="Google Shape;8539;p7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0" name="Google Shape;8540;p7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1" name="Google Shape;8541;p7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2" name="Google Shape;8542;p7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3" name="Google Shape;8543;p7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4" name="Google Shape;8544;p7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5" name="Google Shape;8545;p7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6" name="Google Shape;8546;p7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7" name="Google Shape;8547;p7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8" name="Google Shape;8548;p7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49" name="Google Shape;8549;p7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0" name="Google Shape;8550;p7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1" name="Google Shape;8551;p7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2" name="Google Shape;8552;p7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3" name="Google Shape;8553;p7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4" name="Google Shape;8554;p7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5" name="Google Shape;8555;p7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6" name="Google Shape;8556;p7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7" name="Google Shape;8557;p7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8" name="Google Shape;8558;p7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59" name="Google Shape;8559;p7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0" name="Google Shape;8560;p7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1" name="Google Shape;8561;p7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2" name="Google Shape;8562;p7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3" name="Google Shape;8563;p7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4" name="Google Shape;8564;p7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5" name="Google Shape;8565;p7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6" name="Google Shape;8566;p7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7" name="Google Shape;8567;p7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8" name="Google Shape;8568;p7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69" name="Google Shape;8569;p7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0" name="Google Shape;8570;p7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1" name="Google Shape;8571;p7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2" name="Google Shape;8572;p7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3" name="Google Shape;8573;p7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4" name="Google Shape;8574;p7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5" name="Google Shape;8575;p7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6" name="Google Shape;8576;p7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77" name="Google Shape;8577;p7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grpSp>
        <p:nvGrpSpPr>
          <p:cNvPr id="8578" name="Google Shape;8578;p79"/>
          <p:cNvGrpSpPr/>
          <p:nvPr/>
        </p:nvGrpSpPr>
        <p:grpSpPr>
          <a:xfrm rot="10800000">
            <a:off x="5842363" y="2836350"/>
            <a:ext cx="3326038" cy="2290111"/>
            <a:chOff x="4388382" y="2566254"/>
            <a:chExt cx="2271478" cy="1564004"/>
          </a:xfrm>
        </p:grpSpPr>
        <p:sp>
          <p:nvSpPr>
            <p:cNvPr id="8579" name="Google Shape;8579;p7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0" name="Google Shape;8580;p7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1" name="Google Shape;8581;p7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2" name="Google Shape;8582;p7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3" name="Google Shape;8583;p7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4" name="Google Shape;8584;p7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5" name="Google Shape;8585;p7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6" name="Google Shape;8586;p7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7" name="Google Shape;8587;p7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8" name="Google Shape;8588;p7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89" name="Google Shape;8589;p7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0" name="Google Shape;8590;p7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1" name="Google Shape;8591;p7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2" name="Google Shape;8592;p7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3" name="Google Shape;8593;p7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4" name="Google Shape;8594;p7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5" name="Google Shape;8595;p7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6" name="Google Shape;8596;p7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7" name="Google Shape;8597;p7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8" name="Google Shape;8598;p7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599" name="Google Shape;8599;p7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0" name="Google Shape;8600;p7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1" name="Google Shape;8601;p7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2" name="Google Shape;8602;p7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3" name="Google Shape;8603;p7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4" name="Google Shape;8604;p7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5" name="Google Shape;8605;p7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6" name="Google Shape;8606;p7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7" name="Google Shape;8607;p7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8" name="Google Shape;8608;p7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09" name="Google Shape;8609;p7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0" name="Google Shape;8610;p7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1" name="Google Shape;8611;p7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2" name="Google Shape;8612;p7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3" name="Google Shape;8613;p7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4" name="Google Shape;8614;p7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5" name="Google Shape;8615;p7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6" name="Google Shape;8616;p7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7" name="Google Shape;8617;p7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8" name="Google Shape;8618;p7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19" name="Google Shape;8619;p7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0" name="Google Shape;8620;p7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1" name="Google Shape;8621;p7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2" name="Google Shape;8622;p7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3" name="Google Shape;8623;p7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4" name="Google Shape;8624;p7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5" name="Google Shape;8625;p7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6" name="Google Shape;8626;p7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7" name="Google Shape;8627;p7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8" name="Google Shape;8628;p7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29" name="Google Shape;8629;p7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30" name="Google Shape;8630;p7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31" name="Google Shape;8631;p7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32" name="Google Shape;8632;p7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8633" name="Google Shape;8633;p7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8"/>
          <p:cNvSpPr/>
          <p:nvPr/>
        </p:nvSpPr>
        <p:spPr>
          <a:xfrm rot="2400779">
            <a:off x="234367" y="276715"/>
            <a:ext cx="439968" cy="350314"/>
          </a:xfrm>
          <a:prstGeom prst="triangle">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81" name="Google Shape;1281;p8"/>
          <p:cNvSpPr txBox="1"/>
          <p:nvPr/>
        </p:nvSpPr>
        <p:spPr>
          <a:xfrm>
            <a:off x="566629" y="556530"/>
            <a:ext cx="4791166" cy="4222887"/>
          </a:xfrm>
          <a:prstGeom prst="rect">
            <a:avLst/>
          </a:prstGeom>
          <a:blipFill rotWithShape="1">
            <a:blip r:embed="rId3">
              <a:alphaModFix/>
            </a:blip>
            <a:stretch>
              <a:fillRect b="0" l="-761" r="-635"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1282" name="Google Shape;1282;p8"/>
          <p:cNvGrpSpPr/>
          <p:nvPr/>
        </p:nvGrpSpPr>
        <p:grpSpPr>
          <a:xfrm>
            <a:off x="3107945" y="-550836"/>
            <a:ext cx="6322640" cy="6318935"/>
            <a:chOff x="3107945" y="-550836"/>
            <a:chExt cx="6322640" cy="6318935"/>
          </a:xfrm>
        </p:grpSpPr>
        <p:grpSp>
          <p:nvGrpSpPr>
            <p:cNvPr id="1283" name="Google Shape;1283;p8"/>
            <p:cNvGrpSpPr/>
            <p:nvPr/>
          </p:nvGrpSpPr>
          <p:grpSpPr>
            <a:xfrm rot="2667011">
              <a:off x="3966174" y="442044"/>
              <a:ext cx="4606181" cy="4333173"/>
              <a:chOff x="3631212" y="856382"/>
              <a:chExt cx="4606181" cy="4333173"/>
            </a:xfrm>
          </p:grpSpPr>
          <p:sp>
            <p:nvSpPr>
              <p:cNvPr id="1284" name="Google Shape;1284;p8"/>
              <p:cNvSpPr/>
              <p:nvPr/>
            </p:nvSpPr>
            <p:spPr>
              <a:xfrm rot="-909387">
                <a:off x="4015448" y="1298078"/>
                <a:ext cx="3837709" cy="3449782"/>
              </a:xfrm>
              <a:prstGeom prst="arc">
                <a:avLst>
                  <a:gd fmla="val 16200000" name="adj1"/>
                  <a:gd fmla="val 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dk1"/>
                  </a:solidFill>
                  <a:latin typeface="Calibri"/>
                  <a:ea typeface="Calibri"/>
                  <a:cs typeface="Calibri"/>
                  <a:sym typeface="Calibri"/>
                </a:endParaRPr>
              </a:p>
            </p:txBody>
          </p:sp>
          <p:grpSp>
            <p:nvGrpSpPr>
              <p:cNvPr id="1285" name="Google Shape;1285;p8"/>
              <p:cNvGrpSpPr/>
              <p:nvPr/>
            </p:nvGrpSpPr>
            <p:grpSpPr>
              <a:xfrm>
                <a:off x="5325691" y="1264800"/>
                <a:ext cx="2319589" cy="2482855"/>
                <a:chOff x="5325691" y="1264800"/>
                <a:chExt cx="2319589" cy="2482855"/>
              </a:xfrm>
            </p:grpSpPr>
            <p:cxnSp>
              <p:nvCxnSpPr>
                <p:cNvPr id="1286" name="Google Shape;1286;p8"/>
                <p:cNvCxnSpPr/>
                <p:nvPr/>
              </p:nvCxnSpPr>
              <p:spPr>
                <a:xfrm rot="10800000">
                  <a:off x="5860473" y="1295400"/>
                  <a:ext cx="0" cy="2452255"/>
                </a:xfrm>
                <a:prstGeom prst="straightConnector1">
                  <a:avLst/>
                </a:prstGeom>
                <a:noFill/>
                <a:ln cap="flat" cmpd="sng" w="9525">
                  <a:solidFill>
                    <a:schemeClr val="accent1"/>
                  </a:solidFill>
                  <a:prstDash val="solid"/>
                  <a:miter lim="800000"/>
                  <a:headEnd len="sm" w="sm" type="none"/>
                  <a:tailEnd len="med" w="med" type="triangle"/>
                </a:ln>
              </p:spPr>
            </p:cxnSp>
            <p:cxnSp>
              <p:nvCxnSpPr>
                <p:cNvPr id="1287" name="Google Shape;1287;p8"/>
                <p:cNvCxnSpPr/>
                <p:nvPr/>
              </p:nvCxnSpPr>
              <p:spPr>
                <a:xfrm flipH="1" rot="10800000">
                  <a:off x="5860473" y="2078182"/>
                  <a:ext cx="1752600" cy="1669473"/>
                </a:xfrm>
                <a:prstGeom prst="straightConnector1">
                  <a:avLst/>
                </a:prstGeom>
                <a:noFill/>
                <a:ln cap="flat" cmpd="sng" w="9525">
                  <a:solidFill>
                    <a:schemeClr val="accent1"/>
                  </a:solidFill>
                  <a:prstDash val="solid"/>
                  <a:miter lim="800000"/>
                  <a:headEnd len="sm" w="sm" type="none"/>
                  <a:tailEnd len="med" w="med" type="triangle"/>
                </a:ln>
              </p:spPr>
            </p:cxnSp>
            <p:sp>
              <p:nvSpPr>
                <p:cNvPr id="1288" name="Google Shape;1288;p8"/>
                <p:cNvSpPr txBox="1"/>
                <p:nvPr/>
              </p:nvSpPr>
              <p:spPr>
                <a:xfrm rot="-2667011">
                  <a:off x="6421897" y="1709738"/>
                  <a:ext cx="35045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89" name="Google Shape;1289;p8"/>
                <p:cNvCxnSpPr/>
                <p:nvPr/>
              </p:nvCxnSpPr>
              <p:spPr>
                <a:xfrm rot="10800000">
                  <a:off x="5860474" y="1295400"/>
                  <a:ext cx="1752599" cy="782782"/>
                </a:xfrm>
                <a:prstGeom prst="straightConnector1">
                  <a:avLst/>
                </a:prstGeom>
                <a:noFill/>
                <a:ln cap="flat" cmpd="sng" w="19050">
                  <a:solidFill>
                    <a:srgbClr val="00B0F0"/>
                  </a:solidFill>
                  <a:prstDash val="solid"/>
                  <a:miter lim="800000"/>
                  <a:headEnd len="sm" w="sm" type="none"/>
                  <a:tailEnd len="med" w="med" type="triangle"/>
                </a:ln>
              </p:spPr>
            </p:cxnSp>
            <p:sp>
              <p:nvSpPr>
                <p:cNvPr id="1290" name="Google Shape;1290;p8"/>
                <p:cNvSpPr/>
                <p:nvPr/>
              </p:nvSpPr>
              <p:spPr>
                <a:xfrm>
                  <a:off x="5829201" y="1264800"/>
                  <a:ext cx="62544" cy="612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91" name="Google Shape;1291;p8"/>
                <p:cNvSpPr/>
                <p:nvPr/>
              </p:nvSpPr>
              <p:spPr>
                <a:xfrm>
                  <a:off x="7582736" y="2047582"/>
                  <a:ext cx="62544" cy="612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92" name="Google Shape;1292;p8"/>
                <p:cNvSpPr/>
                <p:nvPr/>
              </p:nvSpPr>
              <p:spPr>
                <a:xfrm>
                  <a:off x="5867400" y="3324419"/>
                  <a:ext cx="311727" cy="125363"/>
                </a:xfrm>
                <a:custGeom>
                  <a:rect b="b" l="l" r="r" t="t"/>
                  <a:pathLst>
                    <a:path extrusionOk="0" h="125363" w="311727">
                      <a:moveTo>
                        <a:pt x="0" y="21453"/>
                      </a:moveTo>
                      <a:cubicBezTo>
                        <a:pt x="71004" y="5867"/>
                        <a:pt x="142009" y="-9719"/>
                        <a:pt x="193963" y="7599"/>
                      </a:cubicBezTo>
                      <a:cubicBezTo>
                        <a:pt x="245917" y="24917"/>
                        <a:pt x="290945" y="101118"/>
                        <a:pt x="311727" y="125363"/>
                      </a:cubicBezTo>
                    </a:path>
                  </a:pathLst>
                </a:custGeom>
                <a:no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293" name="Google Shape;1293;p8"/>
                <p:cNvSpPr txBox="1"/>
                <p:nvPr/>
              </p:nvSpPr>
              <p:spPr>
                <a:xfrm rot="-2667011">
                  <a:off x="5919530" y="3020383"/>
                  <a:ext cx="350454" cy="3082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94" name="Google Shape;1294;p8"/>
                <p:cNvSpPr txBox="1"/>
                <p:nvPr/>
              </p:nvSpPr>
              <p:spPr>
                <a:xfrm rot="-2667011">
                  <a:off x="5314262" y="2258073"/>
                  <a:ext cx="607154" cy="2154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grpSp>
        <p:sp>
          <p:nvSpPr>
            <p:cNvPr id="1295" name="Google Shape;1295;p8"/>
            <p:cNvSpPr txBox="1"/>
            <p:nvPr/>
          </p:nvSpPr>
          <p:spPr>
            <a:xfrm>
              <a:off x="6870235" y="3091691"/>
              <a:ext cx="40428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cxnSp>
          <p:nvCxnSpPr>
            <p:cNvPr id="1296" name="Google Shape;1296;p8"/>
            <p:cNvCxnSpPr>
              <a:stCxn id="1291" idx="1"/>
            </p:cNvCxnSpPr>
            <p:nvPr/>
          </p:nvCxnSpPr>
          <p:spPr>
            <a:xfrm rot="10800000">
              <a:off x="8129329" y="858933"/>
              <a:ext cx="0" cy="2220600"/>
            </a:xfrm>
            <a:prstGeom prst="straightConnector1">
              <a:avLst/>
            </a:prstGeom>
            <a:noFill/>
            <a:ln cap="flat" cmpd="sng" w="19050">
              <a:solidFill>
                <a:schemeClr val="accent1"/>
              </a:solidFill>
              <a:prstDash val="solid"/>
              <a:miter lim="800000"/>
              <a:headEnd len="sm" w="sm" type="none"/>
              <a:tailEnd len="med" w="med" type="triangle"/>
            </a:ln>
          </p:spPr>
        </p:cxnSp>
        <p:sp>
          <p:nvSpPr>
            <p:cNvPr id="1297" name="Google Shape;1297;p8"/>
            <p:cNvSpPr txBox="1"/>
            <p:nvPr/>
          </p:nvSpPr>
          <p:spPr>
            <a:xfrm>
              <a:off x="8130932" y="646880"/>
              <a:ext cx="410909" cy="423514"/>
            </a:xfrm>
            <a:prstGeom prst="rect">
              <a:avLst/>
            </a:prstGeom>
            <a:blipFill rotWithShape="1">
              <a:blip r:embed="rId4">
                <a:alphaModFix/>
              </a:blip>
              <a:stretch>
                <a:fillRect b="0" l="0" r="-596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298" name="Google Shape;1298;p8"/>
            <p:cNvSpPr txBox="1"/>
            <p:nvPr/>
          </p:nvSpPr>
          <p:spPr>
            <a:xfrm>
              <a:off x="5415442" y="2901530"/>
              <a:ext cx="22370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ru-RU" sz="2000">
                  <a:solidFill>
                    <a:schemeClr val="accent1"/>
                  </a:solidFill>
                  <a:latin typeface="Calibri"/>
                  <a:ea typeface="Calibri"/>
                  <a:cs typeface="Calibri"/>
                  <a:sym typeface="Calibri"/>
                </a:rPr>
                <a:t>O</a:t>
              </a:r>
              <a:endParaRPr b="1" sz="2000">
                <a:solidFill>
                  <a:schemeClr val="accent1"/>
                </a:solidFill>
                <a:latin typeface="Calibri"/>
                <a:ea typeface="Calibri"/>
                <a:cs typeface="Calibri"/>
                <a:sym typeface="Calibri"/>
              </a:endParaRPr>
            </a:p>
          </p:txBody>
        </p:sp>
        <p:sp>
          <p:nvSpPr>
            <p:cNvPr id="1299" name="Google Shape;1299;p8"/>
            <p:cNvSpPr/>
            <p:nvPr/>
          </p:nvSpPr>
          <p:spPr>
            <a:xfrm>
              <a:off x="5696794" y="3038255"/>
              <a:ext cx="72000" cy="72000"/>
            </a:xfrm>
            <a:prstGeom prst="ellipse">
              <a:avLst/>
            </a:prstGeom>
            <a:solidFill>
              <a:schemeClr val="l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pSp>
      <p:sp>
        <p:nvSpPr>
          <p:cNvPr id="1300" name="Google Shape;1300;p8"/>
          <p:cNvSpPr/>
          <p:nvPr/>
        </p:nvSpPr>
        <p:spPr>
          <a:xfrm rot="-9679240">
            <a:off x="8015397" y="4662620"/>
            <a:ext cx="386663" cy="308023"/>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1" name="Google Shape;1301;p8"/>
          <p:cNvSpPr/>
          <p:nvPr/>
        </p:nvSpPr>
        <p:spPr>
          <a:xfrm rot="-4825074">
            <a:off x="163959" y="454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2" name="Google Shape;1302;p8"/>
          <p:cNvSpPr/>
          <p:nvPr/>
        </p:nvSpPr>
        <p:spPr>
          <a:xfrm rot="-1435904">
            <a:off x="8645101" y="65183"/>
            <a:ext cx="386663" cy="308023"/>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3" name="Google Shape;1303;p8"/>
          <p:cNvSpPr/>
          <p:nvPr/>
        </p:nvSpPr>
        <p:spPr>
          <a:xfrm rot="7629415">
            <a:off x="1082776" y="4551382"/>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4" name="Google Shape;1304;p8"/>
          <p:cNvSpPr/>
          <p:nvPr/>
        </p:nvSpPr>
        <p:spPr>
          <a:xfrm rot="-8852868">
            <a:off x="2170663" y="4796509"/>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5" name="Google Shape;1305;p8"/>
          <p:cNvSpPr/>
          <p:nvPr/>
        </p:nvSpPr>
        <p:spPr>
          <a:xfrm rot="-9263893">
            <a:off x="4690666" y="4753933"/>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6" name="Google Shape;1306;p8"/>
          <p:cNvSpPr/>
          <p:nvPr/>
        </p:nvSpPr>
        <p:spPr>
          <a:xfrm rot="-10404199">
            <a:off x="3284859" y="-30837"/>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7" name="Google Shape;1307;p8"/>
          <p:cNvSpPr/>
          <p:nvPr/>
        </p:nvSpPr>
        <p:spPr>
          <a:xfrm rot="-8852868">
            <a:off x="3604437" y="117517"/>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8" name="Google Shape;1308;p8"/>
          <p:cNvSpPr/>
          <p:nvPr/>
        </p:nvSpPr>
        <p:spPr>
          <a:xfrm rot="-2892534">
            <a:off x="3154824" y="193887"/>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09" name="Google Shape;1309;p8"/>
          <p:cNvSpPr/>
          <p:nvPr/>
        </p:nvSpPr>
        <p:spPr>
          <a:xfrm rot="10277184">
            <a:off x="2677536" y="4822510"/>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0" name="Google Shape;1310;p8"/>
          <p:cNvSpPr/>
          <p:nvPr/>
        </p:nvSpPr>
        <p:spPr>
          <a:xfrm rot="7629415">
            <a:off x="7553476" y="240615"/>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1" name="Google Shape;1311;p8"/>
          <p:cNvSpPr/>
          <p:nvPr/>
        </p:nvSpPr>
        <p:spPr>
          <a:xfrm rot="7629415">
            <a:off x="4893730" y="112342"/>
            <a:ext cx="352103" cy="280492"/>
          </a:xfrm>
          <a:prstGeom prst="triangle">
            <a:avLst>
              <a:gd fmla="val 50000" name="adj"/>
            </a:avLst>
          </a:prstGeom>
          <a:solidFill>
            <a:schemeClr val="accent1"/>
          </a:solidFill>
          <a:ln cap="flat" cmpd="sng" w="12700">
            <a:solidFill>
              <a:srgbClr val="282B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2" name="Google Shape;1312;p8"/>
          <p:cNvSpPr/>
          <p:nvPr/>
        </p:nvSpPr>
        <p:spPr>
          <a:xfrm rot="-8852868">
            <a:off x="6025465" y="218172"/>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3" name="Google Shape;1313;p8"/>
          <p:cNvSpPr/>
          <p:nvPr/>
        </p:nvSpPr>
        <p:spPr>
          <a:xfrm rot="10277184">
            <a:off x="6488490" y="383470"/>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4" name="Google Shape;1314;p8"/>
          <p:cNvSpPr/>
          <p:nvPr/>
        </p:nvSpPr>
        <p:spPr>
          <a:xfrm rot="-8852868">
            <a:off x="1630746" y="209310"/>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5" name="Google Shape;1315;p8"/>
          <p:cNvSpPr/>
          <p:nvPr/>
        </p:nvSpPr>
        <p:spPr>
          <a:xfrm rot="-9263893">
            <a:off x="6289161" y="4662521"/>
            <a:ext cx="352103" cy="280492"/>
          </a:xfrm>
          <a:prstGeom prst="triangle">
            <a:avLst>
              <a:gd fmla="val 50000" name="adj"/>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6" name="Google Shape;1316;p8"/>
          <p:cNvSpPr/>
          <p:nvPr/>
        </p:nvSpPr>
        <p:spPr>
          <a:xfrm rot="10277184">
            <a:off x="2093771" y="374608"/>
            <a:ext cx="352103" cy="280492"/>
          </a:xfrm>
          <a:prstGeom prst="triangle">
            <a:avLst>
              <a:gd fmla="val 50000" name="adj"/>
            </a:avLst>
          </a:prstGeom>
          <a:solidFill>
            <a:srgbClr val="F3AC58"/>
          </a:solidFill>
          <a:ln cap="flat" cmpd="sng" w="12700">
            <a:solidFill>
              <a:srgbClr val="F3A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7" name="Google Shape;1317;p8"/>
          <p:cNvSpPr/>
          <p:nvPr/>
        </p:nvSpPr>
        <p:spPr>
          <a:xfrm rot="-4825074">
            <a:off x="5926748" y="4706363"/>
            <a:ext cx="386663" cy="308023"/>
          </a:xfrm>
          <a:prstGeom prst="triangle">
            <a:avLst>
              <a:gd fmla="val 50000" name="adj"/>
            </a:avLst>
          </a:prstGeom>
          <a:solidFill>
            <a:srgbClr val="8095B5"/>
          </a:solidFill>
          <a:ln cap="flat" cmpd="sng" w="12700">
            <a:solidFill>
              <a:srgbClr val="809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1318" name="Google Shape;1318;p8"/>
          <p:cNvSpPr txBox="1"/>
          <p:nvPr/>
        </p:nvSpPr>
        <p:spPr>
          <a:xfrm>
            <a:off x="8795658" y="4752392"/>
            <a:ext cx="21149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8</a:t>
            </a:r>
            <a:endParaRPr/>
          </a:p>
        </p:txBody>
      </p:sp>
      <p:sp>
        <p:nvSpPr>
          <p:cNvPr id="1319" name="Google Shape;1319;p8"/>
          <p:cNvSpPr txBox="1"/>
          <p:nvPr/>
        </p:nvSpPr>
        <p:spPr>
          <a:xfrm>
            <a:off x="4074348" y="3399468"/>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(3)</a:t>
            </a:r>
            <a:endParaRPr sz="1350">
              <a:solidFill>
                <a:schemeClr val="dk2"/>
              </a:solidFill>
              <a:latin typeface="Calibri"/>
              <a:ea typeface="Calibri"/>
              <a:cs typeface="Calibri"/>
              <a:sym typeface="Calibri"/>
            </a:endParaRPr>
          </a:p>
        </p:txBody>
      </p:sp>
      <p:sp>
        <p:nvSpPr>
          <p:cNvPr id="1320" name="Google Shape;1320;p8"/>
          <p:cNvSpPr txBox="1"/>
          <p:nvPr/>
        </p:nvSpPr>
        <p:spPr>
          <a:xfrm>
            <a:off x="4141429" y="4244433"/>
            <a:ext cx="5730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2"/>
              </a:buClr>
              <a:buSzPts val="1350"/>
              <a:buFont typeface="Calibri"/>
              <a:buNone/>
            </a:pPr>
            <a:r>
              <a:rPr lang="ru-RU" sz="1350">
                <a:solidFill>
                  <a:schemeClr val="dk2"/>
                </a:solidFill>
                <a:latin typeface="Calibri"/>
                <a:ea typeface="Calibri"/>
                <a:cs typeface="Calibri"/>
                <a:sym typeface="Calibri"/>
              </a:rPr>
              <a:t>(4)</a:t>
            </a:r>
            <a:endParaRPr sz="1350">
              <a:solidFill>
                <a:schemeClr val="dk2"/>
              </a:solidFill>
              <a:latin typeface="Calibri"/>
              <a:ea typeface="Calibri"/>
              <a:cs typeface="Calibri"/>
              <a:sym typeface="Calibri"/>
            </a:endParaRPr>
          </a:p>
        </p:txBody>
      </p:sp>
      <p:sp>
        <p:nvSpPr>
          <p:cNvPr id="1321" name="Google Shape;1321;p8"/>
          <p:cNvSpPr txBox="1"/>
          <p:nvPr/>
        </p:nvSpPr>
        <p:spPr>
          <a:xfrm>
            <a:off x="6595074" y="3771525"/>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4</a:t>
            </a:r>
            <a:endParaRPr sz="135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7" name="Shape 8637"/>
        <p:cNvGrpSpPr/>
        <p:nvPr/>
      </p:nvGrpSpPr>
      <p:grpSpPr>
        <a:xfrm>
          <a:off x="0" y="0"/>
          <a:ext cx="0" cy="0"/>
          <a:chOff x="0" y="0"/>
          <a:chExt cx="0" cy="0"/>
        </a:xfrm>
      </p:grpSpPr>
      <p:sp>
        <p:nvSpPr>
          <p:cNvPr id="8638" name="Google Shape;8638;p80"/>
          <p:cNvSpPr txBox="1"/>
          <p:nvPr/>
        </p:nvSpPr>
        <p:spPr>
          <a:xfrm>
            <a:off x="457316" y="1203299"/>
            <a:ext cx="8228475" cy="2982614"/>
          </a:xfrm>
          <a:prstGeom prst="rect">
            <a:avLst/>
          </a:prstGeom>
          <a:noFill/>
          <a:ln>
            <a:noFill/>
          </a:ln>
        </p:spPr>
        <p:txBody>
          <a:bodyPr anchorCtr="0" anchor="ctr" bIns="0" lIns="0" spcFirstLastPara="1" rIns="0" wrap="square" tIns="0">
            <a:noAutofit/>
          </a:bodyPr>
          <a:lstStyle/>
          <a:p>
            <a:pPr indent="0" lvl="0" marL="0" marR="0" rtl="0" algn="just">
              <a:spcBef>
                <a:spcPts val="0"/>
              </a:spcBef>
              <a:spcAft>
                <a:spcPts val="0"/>
              </a:spcAft>
              <a:buNone/>
            </a:pPr>
            <a:r>
              <a:rPr lang="ru-RU" sz="1451">
                <a:solidFill>
                  <a:schemeClr val="dk2"/>
                </a:solidFill>
                <a:latin typeface="Calibri"/>
                <a:ea typeface="Calibri"/>
                <a:cs typeface="Calibri"/>
                <a:sym typeface="Calibri"/>
              </a:rPr>
              <a:t>Цели структурного анализа:</a:t>
            </a:r>
            <a:endParaRPr/>
          </a:p>
          <a:p>
            <a:pPr indent="0" lvl="0" marL="0" marR="0" rtl="0" algn="just">
              <a:spcBef>
                <a:spcPts val="0"/>
              </a:spcBef>
              <a:spcAft>
                <a:spcPts val="0"/>
              </a:spcAft>
              <a:buNone/>
            </a:pPr>
            <a:r>
              <a:t/>
            </a:r>
            <a:endParaRPr sz="1451">
              <a:solidFill>
                <a:schemeClr val="dk2"/>
              </a:solidFill>
              <a:latin typeface="Calibri"/>
              <a:ea typeface="Calibri"/>
              <a:cs typeface="Calibri"/>
              <a:sym typeface="Calibri"/>
            </a:endParaRPr>
          </a:p>
          <a:p>
            <a:pPr indent="-195934" lvl="0" marL="195934" marR="0" rtl="0" algn="just">
              <a:spcBef>
                <a:spcPts val="0"/>
              </a:spcBef>
              <a:spcAft>
                <a:spcPts val="0"/>
              </a:spcAft>
              <a:buClr>
                <a:schemeClr val="dk2"/>
              </a:buClr>
              <a:buSzPts val="653"/>
              <a:buFont typeface="Noto Sans Symbols"/>
              <a:buChar char="●"/>
            </a:pPr>
            <a:r>
              <a:rPr lang="ru-RU" sz="1451">
                <a:solidFill>
                  <a:schemeClr val="dk2"/>
                </a:solidFill>
                <a:latin typeface="Calibri"/>
                <a:ea typeface="Calibri"/>
                <a:cs typeface="Calibri"/>
                <a:sym typeface="Calibri"/>
              </a:rPr>
              <a:t> Определить число  степеней  свободы  механизма  и  выбрать  начальные  кинематические  пары:  </a:t>
            </a:r>
            <a:endParaRPr/>
          </a:p>
          <a:p>
            <a:pPr indent="-195933" lvl="6" marL="1371535" marR="0" rtl="0" algn="just">
              <a:spcBef>
                <a:spcPts val="0"/>
              </a:spcBef>
              <a:spcAft>
                <a:spcPts val="0"/>
              </a:spcAft>
              <a:buClr>
                <a:schemeClr val="dk2"/>
              </a:buClr>
              <a:buSzPts val="653"/>
              <a:buFont typeface="Noto Sans Symbols"/>
              <a:buChar char="●"/>
            </a:pPr>
            <a:r>
              <a:rPr b="0" i="0" lang="ru-RU" sz="1451" u="none" cap="none" strike="noStrike">
                <a:solidFill>
                  <a:schemeClr val="dk2"/>
                </a:solidFill>
                <a:latin typeface="Calibri"/>
                <a:ea typeface="Calibri"/>
                <a:cs typeface="Calibri"/>
                <a:sym typeface="Calibri"/>
              </a:rPr>
              <a:t>декомпозировать механизм на простейшие кинематически и статически  определимые  кинематические  группы;</a:t>
            </a:r>
            <a:endParaRPr/>
          </a:p>
          <a:p>
            <a:pPr indent="0" lvl="6" marL="1175601" marR="0" rtl="0" algn="just">
              <a:spcBef>
                <a:spcPts val="0"/>
              </a:spcBef>
              <a:spcAft>
                <a:spcPts val="0"/>
              </a:spcAft>
              <a:buNone/>
            </a:pPr>
            <a:r>
              <a:t/>
            </a:r>
            <a:endParaRPr b="0" i="0" sz="1451" u="none" cap="none" strike="noStrike">
              <a:solidFill>
                <a:schemeClr val="dk2"/>
              </a:solidFill>
              <a:latin typeface="Calibri"/>
              <a:ea typeface="Calibri"/>
              <a:cs typeface="Calibri"/>
              <a:sym typeface="Calibri"/>
            </a:endParaRPr>
          </a:p>
          <a:p>
            <a:pPr indent="-195934" lvl="0" marL="195934" marR="0" rtl="0" algn="just">
              <a:spcBef>
                <a:spcPts val="0"/>
              </a:spcBef>
              <a:spcAft>
                <a:spcPts val="0"/>
              </a:spcAft>
              <a:buClr>
                <a:schemeClr val="dk2"/>
              </a:buClr>
              <a:buSzPts val="653"/>
              <a:buFont typeface="Noto Sans Symbols"/>
              <a:buChar char="●"/>
            </a:pPr>
            <a:r>
              <a:rPr lang="ru-RU" sz="1451">
                <a:solidFill>
                  <a:schemeClr val="dk2"/>
                </a:solidFill>
                <a:latin typeface="Calibri"/>
                <a:ea typeface="Calibri"/>
                <a:cs typeface="Calibri"/>
                <a:sym typeface="Calibri"/>
              </a:rPr>
              <a:t> Записать символическую формулу  строения  механизма.</a:t>
            </a:r>
            <a:endParaRPr/>
          </a:p>
          <a:p>
            <a:pPr indent="0" lvl="0" marL="0" marR="0" rtl="0" algn="just">
              <a:spcBef>
                <a:spcPts val="0"/>
              </a:spcBef>
              <a:spcAft>
                <a:spcPts val="0"/>
              </a:spcAft>
              <a:buNone/>
            </a:pPr>
            <a:r>
              <a:t/>
            </a:r>
            <a:endParaRPr sz="1451">
              <a:solidFill>
                <a:schemeClr val="dk2"/>
              </a:solidFill>
              <a:latin typeface="Calibri"/>
              <a:ea typeface="Calibri"/>
              <a:cs typeface="Calibri"/>
              <a:sym typeface="Calibri"/>
            </a:endParaRPr>
          </a:p>
          <a:p>
            <a:pPr indent="0" lvl="0" marL="0" marR="0" rtl="0" algn="just">
              <a:spcBef>
                <a:spcPts val="0"/>
              </a:spcBef>
              <a:spcAft>
                <a:spcPts val="0"/>
              </a:spcAft>
              <a:buNone/>
            </a:pPr>
            <a:r>
              <a:rPr lang="ru-RU" sz="1451">
                <a:solidFill>
                  <a:schemeClr val="dk2"/>
                </a:solidFill>
                <a:latin typeface="Calibri"/>
                <a:ea typeface="Calibri"/>
                <a:cs typeface="Calibri"/>
                <a:sym typeface="Calibri"/>
              </a:rPr>
              <a:t>Структурный анализ позволяет выявить особенности  строения  механизма,  определяющие порядок  проведения  его  кинематического  и далее кинетостатического исследования.</a:t>
            </a:r>
            <a:endParaRPr/>
          </a:p>
        </p:txBody>
      </p:sp>
      <p:sp>
        <p:nvSpPr>
          <p:cNvPr id="8639" name="Google Shape;8639;p80"/>
          <p:cNvSpPr txBox="1"/>
          <p:nvPr/>
        </p:nvSpPr>
        <p:spPr>
          <a:xfrm>
            <a:off x="430459" y="205067"/>
            <a:ext cx="8228475" cy="85847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ru-RU" sz="3266">
                <a:solidFill>
                  <a:srgbClr val="C4604C"/>
                </a:solidFill>
                <a:latin typeface="Calibri"/>
                <a:ea typeface="Calibri"/>
                <a:cs typeface="Calibri"/>
                <a:sym typeface="Calibri"/>
              </a:rPr>
              <a:t>Цель структурного анализа</a:t>
            </a:r>
            <a:endParaRPr/>
          </a:p>
        </p:txBody>
      </p:sp>
      <p:grpSp>
        <p:nvGrpSpPr>
          <p:cNvPr id="8640" name="Google Shape;8640;p80"/>
          <p:cNvGrpSpPr/>
          <p:nvPr/>
        </p:nvGrpSpPr>
        <p:grpSpPr>
          <a:xfrm rot="-8426754">
            <a:off x="-938525" y="3824145"/>
            <a:ext cx="3326038" cy="2290111"/>
            <a:chOff x="4388382" y="2566254"/>
            <a:chExt cx="2271478" cy="1564004"/>
          </a:xfrm>
        </p:grpSpPr>
        <p:sp>
          <p:nvSpPr>
            <p:cNvPr id="8641" name="Google Shape;8641;p8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42" name="Google Shape;8642;p8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43" name="Google Shape;8643;p8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44" name="Google Shape;8644;p8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45" name="Google Shape;8645;p8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46" name="Google Shape;8646;p8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47" name="Google Shape;8647;p8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48" name="Google Shape;8648;p8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49" name="Google Shape;8649;p8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0" name="Google Shape;8650;p8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51" name="Google Shape;8651;p8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52" name="Google Shape;8652;p8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53" name="Google Shape;8653;p8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4" name="Google Shape;8654;p8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5" name="Google Shape;8655;p8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6" name="Google Shape;8656;p8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7" name="Google Shape;8657;p8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8" name="Google Shape;8658;p8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59" name="Google Shape;8659;p8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0" name="Google Shape;8660;p8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1" name="Google Shape;8661;p8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2" name="Google Shape;8662;p8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3" name="Google Shape;8663;p8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64" name="Google Shape;8664;p8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5" name="Google Shape;8665;p8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6" name="Google Shape;8666;p8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7" name="Google Shape;8667;p8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68" name="Google Shape;8668;p8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69" name="Google Shape;8669;p8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0" name="Google Shape;8670;p8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1" name="Google Shape;8671;p8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2" name="Google Shape;8672;p8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3" name="Google Shape;8673;p8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4" name="Google Shape;8674;p8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5" name="Google Shape;8675;p8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76" name="Google Shape;8676;p8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7" name="Google Shape;8677;p8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8" name="Google Shape;8678;p8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79" name="Google Shape;8679;p8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80" name="Google Shape;8680;p8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81" name="Google Shape;8681;p8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82" name="Google Shape;8682;p8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83" name="Google Shape;8683;p8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84" name="Google Shape;8684;p8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85" name="Google Shape;8685;p8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86" name="Google Shape;8686;p8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87" name="Google Shape;8687;p8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88" name="Google Shape;8688;p8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89" name="Google Shape;8689;p8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90" name="Google Shape;8690;p8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91" name="Google Shape;8691;p8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92" name="Google Shape;8692;p8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693" name="Google Shape;8693;p8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94" name="Google Shape;8694;p8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95" name="Google Shape;8695;p8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8696" name="Google Shape;8696;p80"/>
          <p:cNvGrpSpPr/>
          <p:nvPr/>
        </p:nvGrpSpPr>
        <p:grpSpPr>
          <a:xfrm rot="-8426754">
            <a:off x="7313340" y="-1145056"/>
            <a:ext cx="3326038" cy="2290111"/>
            <a:chOff x="4388382" y="2566254"/>
            <a:chExt cx="2271478" cy="1564004"/>
          </a:xfrm>
        </p:grpSpPr>
        <p:sp>
          <p:nvSpPr>
            <p:cNvPr id="8697" name="Google Shape;8697;p8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98" name="Google Shape;8698;p8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699" name="Google Shape;8699;p8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00" name="Google Shape;8700;p8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01" name="Google Shape;8701;p8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02" name="Google Shape;8702;p8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03" name="Google Shape;8703;p8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04" name="Google Shape;8704;p8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05" name="Google Shape;8705;p8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06" name="Google Shape;8706;p8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07" name="Google Shape;8707;p8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08" name="Google Shape;8708;p8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09" name="Google Shape;8709;p8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0" name="Google Shape;8710;p8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1" name="Google Shape;8711;p8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2" name="Google Shape;8712;p8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3" name="Google Shape;8713;p8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4" name="Google Shape;8714;p8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5" name="Google Shape;8715;p8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6" name="Google Shape;8716;p8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7" name="Google Shape;8717;p8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8" name="Google Shape;8718;p8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19" name="Google Shape;8719;p8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20" name="Google Shape;8720;p8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1" name="Google Shape;8721;p8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2" name="Google Shape;8722;p8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3" name="Google Shape;8723;p8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4" name="Google Shape;8724;p8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25" name="Google Shape;8725;p8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6" name="Google Shape;8726;p8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7" name="Google Shape;8727;p8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8" name="Google Shape;8728;p8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29" name="Google Shape;8729;p8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0" name="Google Shape;8730;p8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1" name="Google Shape;8731;p8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32" name="Google Shape;8732;p8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3" name="Google Shape;8733;p8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4" name="Google Shape;8734;p8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5" name="Google Shape;8735;p8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6" name="Google Shape;8736;p8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7" name="Google Shape;8737;p8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8" name="Google Shape;8738;p8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39" name="Google Shape;8739;p8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40" name="Google Shape;8740;p8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41" name="Google Shape;8741;p8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42" name="Google Shape;8742;p8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43" name="Google Shape;8743;p8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44" name="Google Shape;8744;p8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45" name="Google Shape;8745;p8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46" name="Google Shape;8746;p8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47" name="Google Shape;8747;p8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48" name="Google Shape;8748;p8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49" name="Google Shape;8749;p8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50" name="Google Shape;8750;p8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51" name="Google Shape;8751;p8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752" name="Google Shape;8752;p80"/>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80</a:t>
            </a:r>
            <a:endParaRPr sz="135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6" name="Shape 8756"/>
        <p:cNvGrpSpPr/>
        <p:nvPr/>
      </p:nvGrpSpPr>
      <p:grpSpPr>
        <a:xfrm>
          <a:off x="0" y="0"/>
          <a:ext cx="0" cy="0"/>
          <a:chOff x="0" y="0"/>
          <a:chExt cx="0" cy="0"/>
        </a:xfrm>
      </p:grpSpPr>
      <p:sp>
        <p:nvSpPr>
          <p:cNvPr id="8757" name="Google Shape;8757;p81"/>
          <p:cNvSpPr txBox="1"/>
          <p:nvPr/>
        </p:nvSpPr>
        <p:spPr>
          <a:xfrm>
            <a:off x="424989" y="0"/>
            <a:ext cx="8228475" cy="69520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ru-RU" sz="3266">
                <a:solidFill>
                  <a:srgbClr val="C4604C"/>
                </a:solidFill>
                <a:latin typeface="Calibri"/>
                <a:ea typeface="Calibri"/>
                <a:cs typeface="Calibri"/>
                <a:sym typeface="Calibri"/>
              </a:rPr>
              <a:t>Кинематическая пара</a:t>
            </a:r>
            <a:endParaRPr/>
          </a:p>
        </p:txBody>
      </p:sp>
      <p:sp>
        <p:nvSpPr>
          <p:cNvPr id="8758" name="Google Shape;8758;p81"/>
          <p:cNvSpPr txBox="1"/>
          <p:nvPr/>
        </p:nvSpPr>
        <p:spPr>
          <a:xfrm>
            <a:off x="326698" y="783265"/>
            <a:ext cx="8228475" cy="755940"/>
          </a:xfrm>
          <a:prstGeom prst="rect">
            <a:avLst/>
          </a:prstGeom>
          <a:noFill/>
          <a:ln>
            <a:noFill/>
          </a:ln>
        </p:spPr>
        <p:txBody>
          <a:bodyPr anchorCtr="0" anchor="ctr" bIns="0" lIns="0" spcFirstLastPara="1" rIns="0" wrap="square" tIns="0">
            <a:noAutofit/>
          </a:bodyPr>
          <a:lstStyle/>
          <a:p>
            <a:pPr indent="0" lvl="0" marL="0" marR="0" rtl="0" algn="just">
              <a:spcBef>
                <a:spcPts val="0"/>
              </a:spcBef>
              <a:spcAft>
                <a:spcPts val="0"/>
              </a:spcAft>
              <a:buNone/>
            </a:pPr>
            <a:r>
              <a:rPr lang="ru-RU" sz="1200">
                <a:solidFill>
                  <a:schemeClr val="dk2"/>
                </a:solidFill>
                <a:latin typeface="Calibri"/>
                <a:ea typeface="Calibri"/>
                <a:cs typeface="Calibri"/>
                <a:sym typeface="Calibri"/>
              </a:rPr>
              <a:t>Кинематическая пара – это подвижное соединение двух соприкасающихся звеньев, обеспечивающее их определённое относительное движение.</a:t>
            </a:r>
            <a:endParaRPr/>
          </a:p>
          <a:p>
            <a:pPr indent="0" lvl="0" marL="0" marR="0" rtl="0" algn="just">
              <a:spcBef>
                <a:spcPts val="681"/>
              </a:spcBef>
              <a:spcAft>
                <a:spcPts val="0"/>
              </a:spcAft>
              <a:buNone/>
            </a:pPr>
            <a:r>
              <a:t/>
            </a:r>
            <a:endParaRPr sz="1200">
              <a:solidFill>
                <a:schemeClr val="dk2"/>
              </a:solidFill>
              <a:latin typeface="Calibri"/>
              <a:ea typeface="Calibri"/>
              <a:cs typeface="Calibri"/>
              <a:sym typeface="Calibri"/>
            </a:endParaRPr>
          </a:p>
          <a:p>
            <a:pPr indent="0" lvl="0" marL="0" marR="0" rtl="0" algn="ctr">
              <a:spcBef>
                <a:spcPts val="0"/>
              </a:spcBef>
              <a:spcAft>
                <a:spcPts val="0"/>
              </a:spcAft>
              <a:buNone/>
            </a:pPr>
            <a:r>
              <a:rPr lang="ru-RU" sz="1200">
                <a:solidFill>
                  <a:schemeClr val="dk2"/>
                </a:solidFill>
                <a:latin typeface="Calibri"/>
                <a:ea typeface="Calibri"/>
                <a:cs typeface="Calibri"/>
                <a:sym typeface="Calibri"/>
              </a:rPr>
              <a:t> Допущение 1. Все  пары  рычажного  механизма являются одноподвижными и относятся к V классу.</a:t>
            </a:r>
            <a:endParaRPr sz="1200">
              <a:solidFill>
                <a:schemeClr val="dk2"/>
              </a:solidFill>
              <a:latin typeface="Calibri"/>
              <a:ea typeface="Calibri"/>
              <a:cs typeface="Calibri"/>
              <a:sym typeface="Calibri"/>
            </a:endParaRPr>
          </a:p>
        </p:txBody>
      </p:sp>
      <p:pic>
        <p:nvPicPr>
          <p:cNvPr id="8759" name="Google Shape;8759;p81"/>
          <p:cNvPicPr preferRelativeResize="0"/>
          <p:nvPr/>
        </p:nvPicPr>
        <p:blipFill rotWithShape="1">
          <a:blip r:embed="rId3">
            <a:alphaModFix/>
          </a:blip>
          <a:srcRect b="24752" l="0" r="0" t="-1"/>
          <a:stretch/>
        </p:blipFill>
        <p:spPr>
          <a:xfrm>
            <a:off x="1349096" y="1742952"/>
            <a:ext cx="6082783" cy="2334034"/>
          </a:xfrm>
          <a:prstGeom prst="rect">
            <a:avLst/>
          </a:prstGeom>
          <a:noFill/>
          <a:ln>
            <a:noFill/>
          </a:ln>
        </p:spPr>
      </p:pic>
      <p:sp>
        <p:nvSpPr>
          <p:cNvPr id="8760" name="Google Shape;8760;p81"/>
          <p:cNvSpPr txBox="1"/>
          <p:nvPr/>
        </p:nvSpPr>
        <p:spPr>
          <a:xfrm>
            <a:off x="2236793" y="4207172"/>
            <a:ext cx="4408287" cy="541076"/>
          </a:xfrm>
          <a:prstGeom prst="rect">
            <a:avLst/>
          </a:prstGeom>
          <a:noFill/>
          <a:ln>
            <a:noFill/>
          </a:ln>
        </p:spPr>
        <p:txBody>
          <a:bodyPr anchorCtr="0" anchor="t" bIns="40800" lIns="81625" spcFirstLastPara="1" rIns="81625" wrap="square" tIns="40800">
            <a:noAutofit/>
          </a:bodyPr>
          <a:lstStyle/>
          <a:p>
            <a:pPr indent="0" lvl="0" marL="0" marR="0" rtl="0" algn="ctr">
              <a:spcBef>
                <a:spcPts val="0"/>
              </a:spcBef>
              <a:spcAft>
                <a:spcPts val="0"/>
              </a:spcAft>
              <a:buNone/>
            </a:pPr>
            <a:r>
              <a:rPr lang="ru-RU" sz="1050">
                <a:solidFill>
                  <a:schemeClr val="dk1"/>
                </a:solidFill>
                <a:latin typeface="Calibri"/>
                <a:ea typeface="Calibri"/>
                <a:cs typeface="Calibri"/>
                <a:sym typeface="Calibri"/>
              </a:rPr>
              <a:t>Рис. 37</a:t>
            </a:r>
            <a:endParaRPr/>
          </a:p>
          <a:p>
            <a:pPr indent="0" lvl="0" marL="0" marR="0" rtl="0" algn="ctr">
              <a:spcBef>
                <a:spcPts val="0"/>
              </a:spcBef>
              <a:spcAft>
                <a:spcPts val="0"/>
              </a:spcAft>
              <a:buNone/>
            </a:pPr>
            <a:r>
              <a:rPr lang="ru-RU" sz="1050">
                <a:solidFill>
                  <a:schemeClr val="dk1"/>
                </a:solidFill>
                <a:latin typeface="Calibri"/>
                <a:ea typeface="Calibri"/>
                <a:cs typeface="Calibri"/>
                <a:sym typeface="Calibri"/>
              </a:rPr>
              <a:t>Пятый класс кинематических пар</a:t>
            </a:r>
            <a:endParaRPr/>
          </a:p>
        </p:txBody>
      </p:sp>
      <p:grpSp>
        <p:nvGrpSpPr>
          <p:cNvPr id="8761" name="Google Shape;8761;p81"/>
          <p:cNvGrpSpPr/>
          <p:nvPr/>
        </p:nvGrpSpPr>
        <p:grpSpPr>
          <a:xfrm rot="-8426754">
            <a:off x="-938525" y="3824145"/>
            <a:ext cx="3326038" cy="2290111"/>
            <a:chOff x="4388382" y="2566254"/>
            <a:chExt cx="2271478" cy="1564004"/>
          </a:xfrm>
        </p:grpSpPr>
        <p:sp>
          <p:nvSpPr>
            <p:cNvPr id="8762" name="Google Shape;8762;p8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63" name="Google Shape;8763;p8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64" name="Google Shape;8764;p8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65" name="Google Shape;8765;p8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66" name="Google Shape;8766;p8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67" name="Google Shape;8767;p8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68" name="Google Shape;8768;p8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69" name="Google Shape;8769;p8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0" name="Google Shape;8770;p8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1" name="Google Shape;8771;p8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72" name="Google Shape;8772;p8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73" name="Google Shape;8773;p8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74" name="Google Shape;8774;p8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5" name="Google Shape;8775;p8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6" name="Google Shape;8776;p8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7" name="Google Shape;8777;p8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8" name="Google Shape;8778;p8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79" name="Google Shape;8779;p8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0" name="Google Shape;8780;p8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1" name="Google Shape;8781;p8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2" name="Google Shape;8782;p8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3" name="Google Shape;8783;p8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4" name="Google Shape;8784;p8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85" name="Google Shape;8785;p8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6" name="Google Shape;8786;p8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7" name="Google Shape;8787;p8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8" name="Google Shape;8788;p8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89" name="Google Shape;8789;p8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90" name="Google Shape;8790;p8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1" name="Google Shape;8791;p8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2" name="Google Shape;8792;p8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3" name="Google Shape;8793;p8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4" name="Google Shape;8794;p8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5" name="Google Shape;8795;p8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6" name="Google Shape;8796;p8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797" name="Google Shape;8797;p8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8" name="Google Shape;8798;p8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799" name="Google Shape;8799;p8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0" name="Google Shape;8800;p8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1" name="Google Shape;8801;p8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2" name="Google Shape;8802;p8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3" name="Google Shape;8803;p8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4" name="Google Shape;8804;p8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5" name="Google Shape;8805;p8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06" name="Google Shape;8806;p8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07" name="Google Shape;8807;p8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08" name="Google Shape;8808;p8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09" name="Google Shape;8809;p8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10" name="Google Shape;8810;p8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11" name="Google Shape;8811;p8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12" name="Google Shape;8812;p8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13" name="Google Shape;8813;p8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14" name="Google Shape;8814;p8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15" name="Google Shape;8815;p8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16" name="Google Shape;8816;p8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817" name="Google Shape;8817;p81"/>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81</a:t>
            </a:r>
            <a:endParaRPr sz="135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1" name="Shape 8821"/>
        <p:cNvGrpSpPr/>
        <p:nvPr/>
      </p:nvGrpSpPr>
      <p:grpSpPr>
        <a:xfrm>
          <a:off x="0" y="0"/>
          <a:ext cx="0" cy="0"/>
          <a:chOff x="0" y="0"/>
          <a:chExt cx="0" cy="0"/>
        </a:xfrm>
      </p:grpSpPr>
      <p:sp>
        <p:nvSpPr>
          <p:cNvPr id="8822" name="Google Shape;8822;p82"/>
          <p:cNvSpPr txBox="1"/>
          <p:nvPr/>
        </p:nvSpPr>
        <p:spPr>
          <a:xfrm>
            <a:off x="457316" y="205067"/>
            <a:ext cx="8228475" cy="85847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ru-RU" sz="3200">
                <a:solidFill>
                  <a:srgbClr val="C4604C"/>
                </a:solidFill>
                <a:latin typeface="Calibri"/>
                <a:ea typeface="Calibri"/>
                <a:cs typeface="Calibri"/>
                <a:sym typeface="Calibri"/>
              </a:rPr>
              <a:t>Степени свободы</a:t>
            </a:r>
            <a:endParaRPr/>
          </a:p>
        </p:txBody>
      </p:sp>
      <p:sp>
        <p:nvSpPr>
          <p:cNvPr id="8823" name="Google Shape;8823;p82"/>
          <p:cNvSpPr txBox="1"/>
          <p:nvPr/>
        </p:nvSpPr>
        <p:spPr>
          <a:xfrm>
            <a:off x="457316" y="1080443"/>
            <a:ext cx="8228475" cy="2982614"/>
          </a:xfrm>
          <a:prstGeom prst="rect">
            <a:avLst/>
          </a:prstGeom>
          <a:noFill/>
          <a:ln>
            <a:noFill/>
          </a:ln>
        </p:spPr>
        <p:txBody>
          <a:bodyPr anchorCtr="0" anchor="t" bIns="0" lIns="0" spcFirstLastPara="1" rIns="0" wrap="square" tIns="0">
            <a:normAutofit lnSpcReduction="10000"/>
          </a:bodyPr>
          <a:lstStyle/>
          <a:p>
            <a:pPr indent="0" lvl="0" marL="0" marR="0" rtl="0" algn="just">
              <a:spcBef>
                <a:spcPts val="0"/>
              </a:spcBef>
              <a:spcAft>
                <a:spcPts val="0"/>
              </a:spcAft>
              <a:buNone/>
            </a:pPr>
            <a:r>
              <a:rPr lang="ru-RU" sz="1451">
                <a:solidFill>
                  <a:schemeClr val="dk2"/>
                </a:solidFill>
                <a:latin typeface="Calibri"/>
                <a:ea typeface="Calibri"/>
                <a:cs typeface="Calibri"/>
                <a:sym typeface="Calibri"/>
              </a:rPr>
              <a:t>Учитывая допущение 1, </a:t>
            </a:r>
            <a:r>
              <a:rPr i="1" lang="ru-RU" sz="1451">
                <a:solidFill>
                  <a:schemeClr val="dk2"/>
                </a:solidFill>
                <a:latin typeface="Calibri"/>
                <a:ea typeface="Calibri"/>
                <a:cs typeface="Calibri"/>
                <a:sym typeface="Calibri"/>
              </a:rPr>
              <a:t>число степеней свободы</a:t>
            </a:r>
            <a:r>
              <a:rPr lang="ru-RU" sz="1451">
                <a:solidFill>
                  <a:schemeClr val="dk2"/>
                </a:solidFill>
                <a:latin typeface="Calibri"/>
                <a:ea typeface="Calibri"/>
                <a:cs typeface="Calibri"/>
                <a:sym typeface="Calibri"/>
              </a:rPr>
              <a:t>  W  плоского  рычажного  механизма  можно найти по формуле П. Л. Чебышёва: </a:t>
            </a:r>
            <a:endParaRPr/>
          </a:p>
          <a:p>
            <a:pPr indent="0" lvl="0" marL="0" marR="0" rtl="0" algn="ctr">
              <a:spcBef>
                <a:spcPts val="1285"/>
              </a:spcBef>
              <a:spcAft>
                <a:spcPts val="0"/>
              </a:spcAft>
              <a:buNone/>
            </a:pPr>
            <a:r>
              <a:rPr lang="ru-RU" sz="1451">
                <a:solidFill>
                  <a:schemeClr val="dk2"/>
                </a:solidFill>
                <a:latin typeface="Calibri"/>
                <a:ea typeface="Calibri"/>
                <a:cs typeface="Calibri"/>
                <a:sym typeface="Calibri"/>
              </a:rPr>
              <a:t>                                                                    (107)</a:t>
            </a:r>
            <a:endParaRPr sz="1451">
              <a:solidFill>
                <a:schemeClr val="dk2"/>
              </a:solidFill>
              <a:latin typeface="Calibri"/>
              <a:ea typeface="Calibri"/>
              <a:cs typeface="Calibri"/>
              <a:sym typeface="Calibri"/>
            </a:endParaRPr>
          </a:p>
          <a:p>
            <a:pPr indent="0" lvl="0" marL="0" marR="0" rtl="0" algn="just">
              <a:spcBef>
                <a:spcPts val="1285"/>
              </a:spcBef>
              <a:spcAft>
                <a:spcPts val="0"/>
              </a:spcAft>
              <a:buNone/>
            </a:pPr>
            <a:r>
              <a:rPr lang="ru-RU" sz="1451">
                <a:solidFill>
                  <a:schemeClr val="dk2"/>
                </a:solidFill>
                <a:latin typeface="Calibri"/>
                <a:ea typeface="Calibri"/>
                <a:cs typeface="Calibri"/>
                <a:sym typeface="Calibri"/>
              </a:rPr>
              <a:t>где  n  —  число  подвижных  звеньев; </a:t>
            </a:r>
            <a:endParaRPr/>
          </a:p>
          <a:p>
            <a:pPr indent="0" lvl="0" marL="0" marR="0" rtl="0" algn="just">
              <a:spcBef>
                <a:spcPts val="771"/>
              </a:spcBef>
              <a:spcAft>
                <a:spcPts val="0"/>
              </a:spcAft>
              <a:buNone/>
            </a:pPr>
            <a:r>
              <a:rPr lang="ru-RU" sz="1451">
                <a:solidFill>
                  <a:schemeClr val="dk2"/>
                </a:solidFill>
                <a:latin typeface="Calibri"/>
                <a:ea typeface="Calibri"/>
                <a:cs typeface="Calibri"/>
                <a:sym typeface="Calibri"/>
              </a:rPr>
              <a:t>     —  число одноподвижных  кинематических  пар  (V  класса), вращательных или поступательных.</a:t>
            </a:r>
            <a:endParaRPr/>
          </a:p>
          <a:p>
            <a:pPr indent="0" lvl="0" marL="0" marR="0" rtl="0" algn="just">
              <a:spcBef>
                <a:spcPts val="1285"/>
              </a:spcBef>
              <a:spcAft>
                <a:spcPts val="0"/>
              </a:spcAft>
              <a:buNone/>
            </a:pPr>
            <a:r>
              <a:rPr b="1" lang="ru-RU" sz="1451">
                <a:solidFill>
                  <a:schemeClr val="dk2"/>
                </a:solidFill>
                <a:latin typeface="Calibri"/>
                <a:ea typeface="Calibri"/>
                <a:cs typeface="Calibri"/>
                <a:sym typeface="Calibri"/>
              </a:rPr>
              <a:t>Степени свободы</a:t>
            </a:r>
            <a:r>
              <a:rPr lang="ru-RU" sz="1451">
                <a:solidFill>
                  <a:schemeClr val="dk2"/>
                </a:solidFill>
                <a:latin typeface="Calibri"/>
                <a:ea typeface="Calibri"/>
                <a:cs typeface="Calibri"/>
                <a:sym typeface="Calibri"/>
              </a:rPr>
              <a:t> — это совокупность линейно  независимых  координат,  полностью  определяющих  </a:t>
            </a:r>
            <a:r>
              <a:rPr i="1" lang="ru-RU" sz="1451">
                <a:solidFill>
                  <a:schemeClr val="dk2"/>
                </a:solidFill>
                <a:latin typeface="Calibri"/>
                <a:ea typeface="Calibri"/>
                <a:cs typeface="Calibri"/>
                <a:sym typeface="Calibri"/>
              </a:rPr>
              <a:t>положение</a:t>
            </a:r>
            <a:r>
              <a:rPr lang="ru-RU" sz="1451">
                <a:solidFill>
                  <a:schemeClr val="dk2"/>
                </a:solidFill>
                <a:latin typeface="Calibri"/>
                <a:ea typeface="Calibri"/>
                <a:cs typeface="Calibri"/>
                <a:sym typeface="Calibri"/>
              </a:rPr>
              <a:t> (а вместе с их производными  по  времени  и  </a:t>
            </a:r>
            <a:r>
              <a:rPr i="1" lang="ru-RU" sz="1451">
                <a:solidFill>
                  <a:schemeClr val="dk2"/>
                </a:solidFill>
                <a:latin typeface="Calibri"/>
                <a:ea typeface="Calibri"/>
                <a:cs typeface="Calibri"/>
                <a:sym typeface="Calibri"/>
              </a:rPr>
              <a:t>движение</a:t>
            </a:r>
            <a:r>
              <a:rPr lang="ru-RU" sz="1451">
                <a:solidFill>
                  <a:schemeClr val="dk2"/>
                </a:solidFill>
                <a:latin typeface="Calibri"/>
                <a:ea typeface="Calibri"/>
                <a:cs typeface="Calibri"/>
                <a:sym typeface="Calibri"/>
              </a:rPr>
              <a:t>)  механизма в выбранной системе координат. Такие координаты  в  общем  случае  называются  </a:t>
            </a:r>
            <a:r>
              <a:rPr b="1" lang="ru-RU" sz="1451">
                <a:solidFill>
                  <a:schemeClr val="dk2"/>
                </a:solidFill>
                <a:latin typeface="Calibri"/>
                <a:ea typeface="Calibri"/>
                <a:cs typeface="Calibri"/>
                <a:sym typeface="Calibri"/>
              </a:rPr>
              <a:t>обобщенными координатами </a:t>
            </a:r>
            <a:r>
              <a:rPr lang="ru-RU" sz="1451">
                <a:solidFill>
                  <a:schemeClr val="dk2"/>
                </a:solidFill>
                <a:latin typeface="Calibri"/>
                <a:ea typeface="Calibri"/>
                <a:cs typeface="Calibri"/>
                <a:sym typeface="Calibri"/>
              </a:rPr>
              <a:t>q</a:t>
            </a:r>
            <a:r>
              <a:rPr baseline="-25000" lang="ru-RU" sz="1451">
                <a:solidFill>
                  <a:schemeClr val="dk2"/>
                </a:solidFill>
                <a:latin typeface="Calibri"/>
                <a:ea typeface="Calibri"/>
                <a:cs typeface="Calibri"/>
                <a:sym typeface="Calibri"/>
              </a:rPr>
              <a:t>i</a:t>
            </a:r>
            <a:r>
              <a:rPr lang="ru-RU" sz="1451">
                <a:solidFill>
                  <a:schemeClr val="dk2"/>
                </a:solidFill>
                <a:latin typeface="Calibri"/>
                <a:ea typeface="Calibri"/>
                <a:cs typeface="Calibri"/>
                <a:sym typeface="Calibri"/>
              </a:rPr>
              <a:t>: </a:t>
            </a:r>
            <a:endParaRPr/>
          </a:p>
          <a:p>
            <a:pPr indent="0" lvl="0" marL="0" marR="0" rtl="0" algn="ctr">
              <a:spcBef>
                <a:spcPts val="1285"/>
              </a:spcBef>
              <a:spcAft>
                <a:spcPts val="0"/>
              </a:spcAft>
              <a:buNone/>
            </a:pPr>
            <a:r>
              <a:rPr lang="ru-RU" sz="1451">
                <a:solidFill>
                  <a:schemeClr val="dk2"/>
                </a:solidFill>
                <a:latin typeface="Calibri"/>
                <a:ea typeface="Calibri"/>
                <a:cs typeface="Calibri"/>
                <a:sym typeface="Calibri"/>
              </a:rPr>
              <a:t>               ,</a:t>
            </a:r>
            <a:endParaRPr/>
          </a:p>
          <a:p>
            <a:pPr indent="0" lvl="0" marL="0" marR="0" rtl="0" algn="just">
              <a:spcBef>
                <a:spcPts val="1285"/>
              </a:spcBef>
              <a:spcAft>
                <a:spcPts val="0"/>
              </a:spcAft>
              <a:buNone/>
            </a:pPr>
            <a:r>
              <a:rPr lang="ru-RU" sz="1451">
                <a:solidFill>
                  <a:schemeClr val="dk2"/>
                </a:solidFill>
                <a:latin typeface="Calibri"/>
                <a:ea typeface="Calibri"/>
                <a:cs typeface="Calibri"/>
                <a:sym typeface="Calibri"/>
              </a:rPr>
              <a:t>При W = 1  обобщенная  координата   	    приписывается  начальной  кинематической паре.</a:t>
            </a:r>
            <a:endParaRPr/>
          </a:p>
        </p:txBody>
      </p:sp>
      <p:sp>
        <p:nvSpPr>
          <p:cNvPr id="8824" name="Google Shape;8824;p82"/>
          <p:cNvSpPr txBox="1"/>
          <p:nvPr/>
        </p:nvSpPr>
        <p:spPr>
          <a:xfrm>
            <a:off x="3943618" y="1598675"/>
            <a:ext cx="1669924" cy="173066"/>
          </a:xfrm>
          <a:prstGeom prst="rect">
            <a:avLst/>
          </a:prstGeom>
          <a:blipFill rotWithShape="1">
            <a:blip r:embed="rId3">
              <a:alphaModFix/>
            </a:blip>
            <a:stretch>
              <a:fillRect b="-65516"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8825" name="Google Shape;8825;p82"/>
          <p:cNvSpPr txBox="1"/>
          <p:nvPr/>
        </p:nvSpPr>
        <p:spPr>
          <a:xfrm>
            <a:off x="4778580" y="3370302"/>
            <a:ext cx="1221259" cy="31380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8826" name="Google Shape;8826;p82"/>
          <p:cNvSpPr txBox="1"/>
          <p:nvPr/>
        </p:nvSpPr>
        <p:spPr>
          <a:xfrm>
            <a:off x="3348539" y="3374865"/>
            <a:ext cx="1954830" cy="176005"/>
          </a:xfrm>
          <a:prstGeom prst="rect">
            <a:avLst/>
          </a:prstGeom>
          <a:blipFill rotWithShape="1">
            <a:blip r:embed="rId5">
              <a:alphaModFix/>
            </a:blip>
            <a:stretch>
              <a:fillRect b="-6785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8827" name="Google Shape;8827;p82"/>
          <p:cNvSpPr txBox="1"/>
          <p:nvPr/>
        </p:nvSpPr>
        <p:spPr>
          <a:xfrm>
            <a:off x="3158698" y="3772639"/>
            <a:ext cx="1153828" cy="164903"/>
          </a:xfrm>
          <a:prstGeom prst="rect">
            <a:avLst/>
          </a:prstGeom>
          <a:blipFill rotWithShape="1">
            <a:blip r:embed="rId6">
              <a:alphaModFix/>
            </a:blip>
            <a:stretch>
              <a:fillRect b="-7407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pic>
        <p:nvPicPr>
          <p:cNvPr id="8828" name="Google Shape;8828;p82"/>
          <p:cNvPicPr preferRelativeResize="0"/>
          <p:nvPr/>
        </p:nvPicPr>
        <p:blipFill rotWithShape="1">
          <a:blip r:embed="rId7">
            <a:alphaModFix/>
          </a:blip>
          <a:srcRect b="0" l="0" r="0" t="0"/>
          <a:stretch/>
        </p:blipFill>
        <p:spPr>
          <a:xfrm>
            <a:off x="408742" y="2319124"/>
            <a:ext cx="262151" cy="188992"/>
          </a:xfrm>
          <a:prstGeom prst="rect">
            <a:avLst/>
          </a:prstGeom>
          <a:noFill/>
          <a:ln>
            <a:noFill/>
          </a:ln>
        </p:spPr>
      </p:pic>
      <p:grpSp>
        <p:nvGrpSpPr>
          <p:cNvPr id="8829" name="Google Shape;8829;p82"/>
          <p:cNvGrpSpPr/>
          <p:nvPr/>
        </p:nvGrpSpPr>
        <p:grpSpPr>
          <a:xfrm rot="-8426754">
            <a:off x="-938455" y="3931882"/>
            <a:ext cx="3326038" cy="2290111"/>
            <a:chOff x="4388382" y="2566254"/>
            <a:chExt cx="2271478" cy="1564004"/>
          </a:xfrm>
        </p:grpSpPr>
        <p:sp>
          <p:nvSpPr>
            <p:cNvPr id="8830" name="Google Shape;8830;p8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1" name="Google Shape;8831;p8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2" name="Google Shape;8832;p8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3" name="Google Shape;8833;p8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34" name="Google Shape;8834;p8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5" name="Google Shape;8835;p8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36" name="Google Shape;8836;p8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7" name="Google Shape;8837;p8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8" name="Google Shape;8838;p8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39" name="Google Shape;8839;p8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40" name="Google Shape;8840;p8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41" name="Google Shape;8841;p8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42" name="Google Shape;8842;p8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3" name="Google Shape;8843;p8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4" name="Google Shape;8844;p8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5" name="Google Shape;8845;p8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6" name="Google Shape;8846;p8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7" name="Google Shape;8847;p8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8" name="Google Shape;8848;p8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49" name="Google Shape;8849;p8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0" name="Google Shape;8850;p8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1" name="Google Shape;8851;p8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2" name="Google Shape;8852;p8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53" name="Google Shape;8853;p8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4" name="Google Shape;8854;p8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5" name="Google Shape;8855;p8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6" name="Google Shape;8856;p8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7" name="Google Shape;8857;p8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58" name="Google Shape;8858;p8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59" name="Google Shape;8859;p8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0" name="Google Shape;8860;p8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1" name="Google Shape;8861;p8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2" name="Google Shape;8862;p8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3" name="Google Shape;8863;p8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4" name="Google Shape;8864;p8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65" name="Google Shape;8865;p8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6" name="Google Shape;8866;p8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7" name="Google Shape;8867;p8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8" name="Google Shape;8868;p8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69" name="Google Shape;8869;p8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0" name="Google Shape;8870;p8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1" name="Google Shape;8871;p8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2" name="Google Shape;8872;p8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3" name="Google Shape;8873;p8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74" name="Google Shape;8874;p8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75" name="Google Shape;8875;p8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76" name="Google Shape;8876;p8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7" name="Google Shape;8877;p8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8" name="Google Shape;8878;p8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79" name="Google Shape;8879;p8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0" name="Google Shape;8880;p8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1" name="Google Shape;8881;p8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82" name="Google Shape;8882;p8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3" name="Google Shape;8883;p8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4" name="Google Shape;8884;p8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8885" name="Google Shape;8885;p82"/>
          <p:cNvGrpSpPr/>
          <p:nvPr/>
        </p:nvGrpSpPr>
        <p:grpSpPr>
          <a:xfrm rot="-8426754">
            <a:off x="7717794" y="-1030799"/>
            <a:ext cx="3326038" cy="2290111"/>
            <a:chOff x="4388382" y="2566254"/>
            <a:chExt cx="2271478" cy="1564004"/>
          </a:xfrm>
        </p:grpSpPr>
        <p:sp>
          <p:nvSpPr>
            <p:cNvPr id="8886" name="Google Shape;8886;p8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7" name="Google Shape;8887;p8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8" name="Google Shape;8888;p8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89" name="Google Shape;8889;p8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90" name="Google Shape;8890;p8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91" name="Google Shape;8891;p8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92" name="Google Shape;8892;p8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93" name="Google Shape;8893;p8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94" name="Google Shape;8894;p8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95" name="Google Shape;8895;p8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96" name="Google Shape;8896;p8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97" name="Google Shape;8897;p8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898" name="Google Shape;8898;p8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899" name="Google Shape;8899;p8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0" name="Google Shape;8900;p8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1" name="Google Shape;8901;p8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2" name="Google Shape;8902;p8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3" name="Google Shape;8903;p8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4" name="Google Shape;8904;p8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5" name="Google Shape;8905;p8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6" name="Google Shape;8906;p8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7" name="Google Shape;8907;p8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08" name="Google Shape;8908;p8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09" name="Google Shape;8909;p8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0" name="Google Shape;8910;p8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1" name="Google Shape;8911;p8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2" name="Google Shape;8912;p8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3" name="Google Shape;8913;p8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14" name="Google Shape;8914;p8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5" name="Google Shape;8915;p8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6" name="Google Shape;8916;p8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7" name="Google Shape;8917;p8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8" name="Google Shape;8918;p8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19" name="Google Shape;8919;p8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0" name="Google Shape;8920;p8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21" name="Google Shape;8921;p8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2" name="Google Shape;8922;p8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3" name="Google Shape;8923;p8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4" name="Google Shape;8924;p8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5" name="Google Shape;8925;p8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6" name="Google Shape;8926;p8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7" name="Google Shape;8927;p8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8" name="Google Shape;8928;p8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29" name="Google Shape;8929;p8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30" name="Google Shape;8930;p8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31" name="Google Shape;8931;p8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32" name="Google Shape;8932;p8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33" name="Google Shape;8933;p8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34" name="Google Shape;8934;p8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35" name="Google Shape;8935;p8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36" name="Google Shape;8936;p8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37" name="Google Shape;8937;p8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38" name="Google Shape;8938;p8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39" name="Google Shape;8939;p8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40" name="Google Shape;8940;p8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8941" name="Google Shape;8941;p82"/>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82</a:t>
            </a:r>
            <a:endParaRPr sz="135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5" name="Shape 8945"/>
        <p:cNvGrpSpPr/>
        <p:nvPr/>
      </p:nvGrpSpPr>
      <p:grpSpPr>
        <a:xfrm>
          <a:off x="0" y="0"/>
          <a:ext cx="0" cy="0"/>
          <a:chOff x="0" y="0"/>
          <a:chExt cx="0" cy="0"/>
        </a:xfrm>
      </p:grpSpPr>
      <p:sp>
        <p:nvSpPr>
          <p:cNvPr id="8946" name="Google Shape;8946;p83"/>
          <p:cNvSpPr txBox="1"/>
          <p:nvPr/>
        </p:nvSpPr>
        <p:spPr>
          <a:xfrm>
            <a:off x="457316" y="175025"/>
            <a:ext cx="8228475" cy="91790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ru-RU" sz="3266">
                <a:solidFill>
                  <a:srgbClr val="C4604C"/>
                </a:solidFill>
                <a:latin typeface="Calibri"/>
                <a:ea typeface="Calibri"/>
                <a:cs typeface="Calibri"/>
                <a:sym typeface="Calibri"/>
              </a:rPr>
              <a:t>Начальная кинематическая пара</a:t>
            </a:r>
            <a:br>
              <a:rPr lang="ru-RU" sz="1270">
                <a:solidFill>
                  <a:srgbClr val="C4604C"/>
                </a:solidFill>
                <a:latin typeface="Calibri"/>
                <a:ea typeface="Calibri"/>
                <a:cs typeface="Calibri"/>
                <a:sym typeface="Calibri"/>
              </a:rPr>
            </a:br>
            <a:r>
              <a:rPr lang="ru-RU" sz="3266">
                <a:solidFill>
                  <a:srgbClr val="C4604C"/>
                </a:solidFill>
                <a:latin typeface="Calibri"/>
                <a:ea typeface="Calibri"/>
                <a:cs typeface="Calibri"/>
                <a:sym typeface="Calibri"/>
              </a:rPr>
              <a:t>Кинематическая группа</a:t>
            </a:r>
            <a:endParaRPr/>
          </a:p>
        </p:txBody>
      </p:sp>
      <p:sp>
        <p:nvSpPr>
          <p:cNvPr id="8947" name="Google Shape;8947;p83"/>
          <p:cNvSpPr txBox="1"/>
          <p:nvPr/>
        </p:nvSpPr>
        <p:spPr>
          <a:xfrm>
            <a:off x="489970" y="1469429"/>
            <a:ext cx="8228475" cy="3309154"/>
          </a:xfrm>
          <a:prstGeom prst="rect">
            <a:avLst/>
          </a:prstGeom>
          <a:noFill/>
          <a:ln>
            <a:noFill/>
          </a:ln>
        </p:spPr>
        <p:txBody>
          <a:bodyPr anchorCtr="0" anchor="t" bIns="0" lIns="0" spcFirstLastPara="1" rIns="0" wrap="square" tIns="0">
            <a:normAutofit fontScale="95500" lnSpcReduction="10000"/>
          </a:bodyPr>
          <a:lstStyle/>
          <a:p>
            <a:pPr indent="0" lvl="0" marL="0" marR="0" rtl="0" algn="just">
              <a:spcBef>
                <a:spcPts val="0"/>
              </a:spcBef>
              <a:spcAft>
                <a:spcPts val="0"/>
              </a:spcAft>
              <a:buNone/>
            </a:pPr>
            <a:r>
              <a:rPr b="1" lang="ru-RU" sz="1451">
                <a:solidFill>
                  <a:schemeClr val="dk2"/>
                </a:solidFill>
                <a:latin typeface="Calibri"/>
                <a:ea typeface="Calibri"/>
                <a:cs typeface="Calibri"/>
                <a:sym typeface="Calibri"/>
              </a:rPr>
              <a:t>Начальная  кинематическая  пара </a:t>
            </a:r>
            <a:r>
              <a:rPr lang="ru-RU" sz="1451">
                <a:solidFill>
                  <a:schemeClr val="dk2"/>
                </a:solidFill>
                <a:latin typeface="Calibri"/>
                <a:ea typeface="Calibri"/>
                <a:cs typeface="Calibri"/>
                <a:sym typeface="Calibri"/>
              </a:rPr>
              <a:t> —  кинематическая  пара,  в  которой  относительное  перемещение  образующих  ее  звеньев  есть  </a:t>
            </a:r>
            <a:r>
              <a:rPr i="1" lang="ru-RU" sz="1451">
                <a:solidFill>
                  <a:schemeClr val="dk2"/>
                </a:solidFill>
                <a:latin typeface="Calibri"/>
                <a:ea typeface="Calibri"/>
                <a:cs typeface="Calibri"/>
                <a:sym typeface="Calibri"/>
              </a:rPr>
              <a:t>обобщенная  координата</a:t>
            </a:r>
            <a:r>
              <a:rPr lang="ru-RU" sz="1451">
                <a:solidFill>
                  <a:schemeClr val="dk2"/>
                </a:solidFill>
                <a:latin typeface="Calibri"/>
                <a:ea typeface="Calibri"/>
                <a:cs typeface="Calibri"/>
                <a:sym typeface="Calibri"/>
              </a:rPr>
              <a:t> .  Если  одно  из  звеньев начальной  кинематической  пары  —  стойка,  то другое,  подвижное  звено  называют  </a:t>
            </a:r>
            <a:r>
              <a:rPr i="1" lang="ru-RU" sz="1451">
                <a:solidFill>
                  <a:schemeClr val="dk2"/>
                </a:solidFill>
                <a:latin typeface="Calibri"/>
                <a:ea typeface="Calibri"/>
                <a:cs typeface="Calibri"/>
                <a:sym typeface="Calibri"/>
              </a:rPr>
              <a:t>начальным</a:t>
            </a:r>
            <a:r>
              <a:rPr lang="ru-RU" sz="1451">
                <a:solidFill>
                  <a:schemeClr val="dk2"/>
                </a:solidFill>
                <a:latin typeface="Calibri"/>
                <a:ea typeface="Calibri"/>
                <a:cs typeface="Calibri"/>
                <a:sym typeface="Calibri"/>
              </a:rPr>
              <a:t> (или  </a:t>
            </a:r>
            <a:r>
              <a:rPr i="1" lang="ru-RU" sz="1451">
                <a:solidFill>
                  <a:schemeClr val="dk2"/>
                </a:solidFill>
                <a:latin typeface="Calibri"/>
                <a:ea typeface="Calibri"/>
                <a:cs typeface="Calibri"/>
                <a:sym typeface="Calibri"/>
              </a:rPr>
              <a:t>входным</a:t>
            </a:r>
            <a:r>
              <a:rPr lang="ru-RU" sz="1451">
                <a:solidFill>
                  <a:schemeClr val="dk2"/>
                </a:solidFill>
                <a:latin typeface="Calibri"/>
                <a:ea typeface="Calibri"/>
                <a:cs typeface="Calibri"/>
                <a:sym typeface="Calibri"/>
              </a:rPr>
              <a:t>).  Начальное  звено  может  совершать относительно стойки поступательное движение  (ползун)  или  вращательное  движение (коромысло или кривошип).</a:t>
            </a:r>
            <a:endParaRPr/>
          </a:p>
          <a:p>
            <a:pPr indent="0" lvl="0" marL="0" marR="0" rtl="0" algn="just">
              <a:spcBef>
                <a:spcPts val="1285"/>
              </a:spcBef>
              <a:spcAft>
                <a:spcPts val="0"/>
              </a:spcAft>
              <a:buNone/>
            </a:pPr>
            <a:r>
              <a:rPr lang="ru-RU" sz="1451">
                <a:solidFill>
                  <a:schemeClr val="dk2"/>
                </a:solidFill>
                <a:latin typeface="Calibri"/>
                <a:ea typeface="Calibri"/>
                <a:cs typeface="Calibri"/>
                <a:sym typeface="Calibri"/>
              </a:rPr>
              <a:t>Определение  числа  степеней  свободы  рычажного  механизма  (степени  подвижности  механизма)  имеет  смысл  проверочного  расчета, так как в исходных данных к типовому заданию на  курсовое  проектирование  начальное  (входное)  звено  указано.  Как  правило,  начальное звено  образует  со  стойкой  вращательную  кине-матическую пару. Припишем угловую обобщенную координату этой кинематической паре: </a:t>
            </a:r>
            <a:endParaRPr/>
          </a:p>
          <a:p>
            <a:pPr indent="0" lvl="0" marL="0" marR="0" rtl="0" algn="ctr">
              <a:spcBef>
                <a:spcPts val="1285"/>
              </a:spcBef>
              <a:spcAft>
                <a:spcPts val="0"/>
              </a:spcAft>
              <a:buNone/>
            </a:pPr>
            <a:r>
              <a:rPr lang="ru-RU" sz="1451">
                <a:solidFill>
                  <a:schemeClr val="dk2"/>
                </a:solidFill>
                <a:latin typeface="Calibri"/>
                <a:ea typeface="Calibri"/>
                <a:cs typeface="Calibri"/>
                <a:sym typeface="Calibri"/>
              </a:rPr>
              <a:t>                                                                                         (108)</a:t>
            </a:r>
            <a:endParaRPr sz="1451">
              <a:solidFill>
                <a:schemeClr val="dk2"/>
              </a:solidFill>
              <a:latin typeface="Calibri"/>
              <a:ea typeface="Calibri"/>
              <a:cs typeface="Calibri"/>
              <a:sym typeface="Calibri"/>
            </a:endParaRPr>
          </a:p>
          <a:p>
            <a:pPr indent="0" lvl="0" marL="0" marR="0" rtl="0" algn="just">
              <a:spcBef>
                <a:spcPts val="1285"/>
              </a:spcBef>
              <a:spcAft>
                <a:spcPts val="0"/>
              </a:spcAft>
              <a:buNone/>
            </a:pPr>
            <a:r>
              <a:rPr b="1" lang="ru-RU" sz="1451">
                <a:solidFill>
                  <a:schemeClr val="dk2"/>
                </a:solidFill>
                <a:latin typeface="Calibri"/>
                <a:ea typeface="Calibri"/>
                <a:cs typeface="Calibri"/>
                <a:sym typeface="Calibri"/>
              </a:rPr>
              <a:t>Кинематическая  группа</a:t>
            </a:r>
            <a:r>
              <a:rPr lang="ru-RU" sz="1451">
                <a:solidFill>
                  <a:schemeClr val="dk2"/>
                </a:solidFill>
                <a:latin typeface="Calibri"/>
                <a:ea typeface="Calibri"/>
                <a:cs typeface="Calibri"/>
                <a:sym typeface="Calibri"/>
              </a:rPr>
              <a:t>  —  простейшая  кинематически  и  статически  определимая  кинематическая цепь,  содержащая  </a:t>
            </a:r>
            <a:r>
              <a:rPr i="1" lang="ru-RU" sz="1451">
                <a:solidFill>
                  <a:schemeClr val="dk2"/>
                </a:solidFill>
                <a:latin typeface="Calibri"/>
                <a:ea typeface="Calibri"/>
                <a:cs typeface="Calibri"/>
                <a:sym typeface="Calibri"/>
              </a:rPr>
              <a:t>минимальное</a:t>
            </a:r>
            <a:r>
              <a:rPr lang="ru-RU" sz="1451">
                <a:solidFill>
                  <a:schemeClr val="dk2"/>
                </a:solidFill>
                <a:latin typeface="Calibri"/>
                <a:ea typeface="Calibri"/>
                <a:cs typeface="Calibri"/>
                <a:sym typeface="Calibri"/>
              </a:rPr>
              <a:t> число  звеньев  и  кинематических  пар  (включая и те кинематические пары,  которыми  она  присоединяется  к  механизму).  Степень  подвижности кинематической группы равна числу входящих в нее начальных кинематических пар. </a:t>
            </a:r>
            <a:endParaRPr/>
          </a:p>
        </p:txBody>
      </p:sp>
      <p:sp>
        <p:nvSpPr>
          <p:cNvPr id="8948" name="Google Shape;8948;p83"/>
          <p:cNvSpPr txBox="1"/>
          <p:nvPr/>
        </p:nvSpPr>
        <p:spPr>
          <a:xfrm>
            <a:off x="4049490" y="3539793"/>
            <a:ext cx="1840378" cy="164903"/>
          </a:xfrm>
          <a:prstGeom prst="rect">
            <a:avLst/>
          </a:prstGeom>
          <a:blipFill rotWithShape="1">
            <a:blip r:embed="rId3">
              <a:alphaModFix/>
            </a:blip>
            <a:stretch>
              <a:fillRect b="-7407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grpSp>
        <p:nvGrpSpPr>
          <p:cNvPr id="8949" name="Google Shape;8949;p83"/>
          <p:cNvGrpSpPr/>
          <p:nvPr/>
        </p:nvGrpSpPr>
        <p:grpSpPr>
          <a:xfrm>
            <a:off x="-2417291" y="-52128"/>
            <a:ext cx="3326038" cy="2290111"/>
            <a:chOff x="4388382" y="2566254"/>
            <a:chExt cx="2271478" cy="1564004"/>
          </a:xfrm>
        </p:grpSpPr>
        <p:sp>
          <p:nvSpPr>
            <p:cNvPr id="8950" name="Google Shape;8950;p8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1" name="Google Shape;8951;p8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2" name="Google Shape;8952;p8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3" name="Google Shape;8953;p8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54" name="Google Shape;8954;p8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5" name="Google Shape;8955;p8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56" name="Google Shape;8956;p8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7" name="Google Shape;8957;p8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8" name="Google Shape;8958;p8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59" name="Google Shape;8959;p8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60" name="Google Shape;8960;p8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61" name="Google Shape;8961;p8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62" name="Google Shape;8962;p8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3" name="Google Shape;8963;p8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4" name="Google Shape;8964;p8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5" name="Google Shape;8965;p8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6" name="Google Shape;8966;p8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7" name="Google Shape;8967;p8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8" name="Google Shape;8968;p8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69" name="Google Shape;8969;p8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0" name="Google Shape;8970;p8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1" name="Google Shape;8971;p8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2" name="Google Shape;8972;p8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73" name="Google Shape;8973;p8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4" name="Google Shape;8974;p8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5" name="Google Shape;8975;p8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6" name="Google Shape;8976;p8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7" name="Google Shape;8977;p8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78" name="Google Shape;8978;p8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79" name="Google Shape;8979;p8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0" name="Google Shape;8980;p8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1" name="Google Shape;8981;p8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2" name="Google Shape;8982;p8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3" name="Google Shape;8983;p8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4" name="Google Shape;8984;p8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85" name="Google Shape;8985;p8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6" name="Google Shape;8986;p8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7" name="Google Shape;8987;p8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8" name="Google Shape;8988;p8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89" name="Google Shape;8989;p8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0" name="Google Shape;8990;p8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1" name="Google Shape;8991;p8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2" name="Google Shape;8992;p8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3" name="Google Shape;8993;p8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94" name="Google Shape;8994;p8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95" name="Google Shape;8995;p8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8996" name="Google Shape;8996;p8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7" name="Google Shape;8997;p8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8" name="Google Shape;8998;p8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8999" name="Google Shape;8999;p8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0" name="Google Shape;9000;p8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1" name="Google Shape;9001;p8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02" name="Google Shape;9002;p8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3" name="Google Shape;9003;p8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4" name="Google Shape;9004;p8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9005" name="Google Shape;9005;p83"/>
          <p:cNvGrpSpPr/>
          <p:nvPr/>
        </p:nvGrpSpPr>
        <p:grpSpPr>
          <a:xfrm rot="-9716555">
            <a:off x="8022110" y="-754296"/>
            <a:ext cx="3326038" cy="2290111"/>
            <a:chOff x="4388382" y="2566254"/>
            <a:chExt cx="2271478" cy="1564004"/>
          </a:xfrm>
        </p:grpSpPr>
        <p:sp>
          <p:nvSpPr>
            <p:cNvPr id="9006" name="Google Shape;9006;p8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7" name="Google Shape;9007;p8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8" name="Google Shape;9008;p8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09" name="Google Shape;9009;p8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10" name="Google Shape;9010;p8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11" name="Google Shape;9011;p8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12" name="Google Shape;9012;p8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13" name="Google Shape;9013;p8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14" name="Google Shape;9014;p8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15" name="Google Shape;9015;p8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16" name="Google Shape;9016;p8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17" name="Google Shape;9017;p8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18" name="Google Shape;9018;p8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19" name="Google Shape;9019;p8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0" name="Google Shape;9020;p8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1" name="Google Shape;9021;p8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2" name="Google Shape;9022;p8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3" name="Google Shape;9023;p8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4" name="Google Shape;9024;p8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5" name="Google Shape;9025;p8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6" name="Google Shape;9026;p8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7" name="Google Shape;9027;p8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28" name="Google Shape;9028;p8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29" name="Google Shape;9029;p8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0" name="Google Shape;9030;p8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1" name="Google Shape;9031;p8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2" name="Google Shape;9032;p8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3" name="Google Shape;9033;p8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34" name="Google Shape;9034;p8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5" name="Google Shape;9035;p8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6" name="Google Shape;9036;p8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7" name="Google Shape;9037;p8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8" name="Google Shape;9038;p8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39" name="Google Shape;9039;p8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0" name="Google Shape;9040;p8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41" name="Google Shape;9041;p8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2" name="Google Shape;9042;p8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3" name="Google Shape;9043;p8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4" name="Google Shape;9044;p8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5" name="Google Shape;9045;p8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6" name="Google Shape;9046;p8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7" name="Google Shape;9047;p8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8" name="Google Shape;9048;p8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49" name="Google Shape;9049;p8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50" name="Google Shape;9050;p8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51" name="Google Shape;9051;p8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52" name="Google Shape;9052;p8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53" name="Google Shape;9053;p8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54" name="Google Shape;9054;p8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55" name="Google Shape;9055;p8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56" name="Google Shape;9056;p8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57" name="Google Shape;9057;p8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058" name="Google Shape;9058;p8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59" name="Google Shape;9059;p8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060" name="Google Shape;9060;p8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9061" name="Google Shape;9061;p83"/>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83</a:t>
            </a:r>
            <a:endParaRPr sz="135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5" name="Shape 9065"/>
        <p:cNvGrpSpPr/>
        <p:nvPr/>
      </p:nvGrpSpPr>
      <p:grpSpPr>
        <a:xfrm>
          <a:off x="0" y="0"/>
          <a:ext cx="0" cy="0"/>
          <a:chOff x="0" y="0"/>
          <a:chExt cx="0" cy="0"/>
        </a:xfrm>
      </p:grpSpPr>
      <p:sp>
        <p:nvSpPr>
          <p:cNvPr id="9066" name="Google Shape;9066;p84"/>
          <p:cNvSpPr txBox="1"/>
          <p:nvPr/>
        </p:nvSpPr>
        <p:spPr>
          <a:xfrm>
            <a:off x="423676" y="83456"/>
            <a:ext cx="8228475" cy="65308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ru-RU" sz="3266">
                <a:solidFill>
                  <a:srgbClr val="C4604C"/>
                </a:solidFill>
                <a:latin typeface="Calibri"/>
                <a:ea typeface="Calibri"/>
                <a:cs typeface="Calibri"/>
                <a:sym typeface="Calibri"/>
              </a:rPr>
              <a:t>Группа Ассура</a:t>
            </a:r>
            <a:endParaRPr sz="3266">
              <a:solidFill>
                <a:srgbClr val="C4604C"/>
              </a:solidFill>
              <a:latin typeface="Calibri"/>
              <a:ea typeface="Calibri"/>
              <a:cs typeface="Calibri"/>
              <a:sym typeface="Calibri"/>
            </a:endParaRPr>
          </a:p>
        </p:txBody>
      </p:sp>
      <p:sp>
        <p:nvSpPr>
          <p:cNvPr id="9067" name="Google Shape;9067;p84"/>
          <p:cNvSpPr txBox="1"/>
          <p:nvPr/>
        </p:nvSpPr>
        <p:spPr>
          <a:xfrm>
            <a:off x="467439" y="979619"/>
            <a:ext cx="8228475" cy="3755207"/>
          </a:xfrm>
          <a:prstGeom prst="rect">
            <a:avLst/>
          </a:prstGeom>
          <a:noFill/>
          <a:ln>
            <a:noFill/>
          </a:ln>
        </p:spPr>
        <p:txBody>
          <a:bodyPr anchorCtr="0" anchor="t" bIns="0" lIns="0" spcFirstLastPara="1" rIns="0" wrap="square" tIns="0">
            <a:normAutofit fontScale="98500"/>
          </a:bodyPr>
          <a:lstStyle/>
          <a:p>
            <a:pPr indent="0" lvl="0" marL="0" marR="0" rtl="0" algn="just">
              <a:spcBef>
                <a:spcPts val="0"/>
              </a:spcBef>
              <a:spcAft>
                <a:spcPts val="0"/>
              </a:spcAft>
              <a:buNone/>
            </a:pPr>
            <a:r>
              <a:rPr b="1" lang="ru-RU" sz="1451">
                <a:solidFill>
                  <a:schemeClr val="dk2"/>
                </a:solidFill>
                <a:latin typeface="Times New Roman"/>
                <a:ea typeface="Times New Roman"/>
                <a:cs typeface="Times New Roman"/>
                <a:sym typeface="Times New Roman"/>
              </a:rPr>
              <a:t>Группа  Ас</a:t>
            </a:r>
            <a:r>
              <a:rPr b="1" lang="ru-RU" sz="1350">
                <a:solidFill>
                  <a:schemeClr val="dk2"/>
                </a:solidFill>
                <a:latin typeface="Times New Roman"/>
                <a:ea typeface="Times New Roman"/>
                <a:cs typeface="Times New Roman"/>
                <a:sym typeface="Times New Roman"/>
              </a:rPr>
              <a:t>су</a:t>
            </a:r>
            <a:r>
              <a:rPr b="1" lang="ru-RU" sz="1451">
                <a:solidFill>
                  <a:schemeClr val="dk2"/>
                </a:solidFill>
                <a:latin typeface="Times New Roman"/>
                <a:ea typeface="Times New Roman"/>
                <a:cs typeface="Times New Roman"/>
                <a:sym typeface="Times New Roman"/>
              </a:rPr>
              <a:t>ра</a:t>
            </a:r>
            <a:r>
              <a:rPr lang="ru-RU" sz="1451">
                <a:solidFill>
                  <a:schemeClr val="dk2"/>
                </a:solidFill>
                <a:latin typeface="Times New Roman"/>
                <a:ea typeface="Times New Roman"/>
                <a:cs typeface="Times New Roman"/>
                <a:sym typeface="Times New Roman"/>
              </a:rPr>
              <a:t>  —  подмножество  множества кинематических  групп:  степень  подвижности группы Ассура равна нулю, в ее составе нет начальной кинематической пары.</a:t>
            </a:r>
            <a:endParaRPr/>
          </a:p>
          <a:p>
            <a:pPr indent="0" lvl="0" marL="0" marR="0" rtl="0" algn="just">
              <a:spcBef>
                <a:spcPts val="0"/>
              </a:spcBef>
              <a:spcAft>
                <a:spcPts val="0"/>
              </a:spcAft>
              <a:buNone/>
            </a:pPr>
            <a:r>
              <a:rPr lang="ru-RU" sz="1451">
                <a:solidFill>
                  <a:schemeClr val="dk2"/>
                </a:solidFill>
                <a:latin typeface="Times New Roman"/>
                <a:ea typeface="Times New Roman"/>
                <a:cs typeface="Times New Roman"/>
                <a:sym typeface="Times New Roman"/>
              </a:rPr>
              <a:t>Результатом  структурного  анализа  является символическая  формула  строения  механизма. </a:t>
            </a:r>
            <a:endParaRPr/>
          </a:p>
          <a:p>
            <a:pPr indent="0" lvl="0" marL="0" marR="0" rtl="0" algn="just">
              <a:spcBef>
                <a:spcPts val="0"/>
              </a:spcBef>
              <a:spcAft>
                <a:spcPts val="0"/>
              </a:spcAft>
              <a:buNone/>
            </a:pPr>
            <a:r>
              <a:t/>
            </a:r>
            <a:endParaRPr sz="1451">
              <a:solidFill>
                <a:schemeClr val="dk2"/>
              </a:solidFill>
              <a:latin typeface="Times New Roman"/>
              <a:ea typeface="Times New Roman"/>
              <a:cs typeface="Times New Roman"/>
              <a:sym typeface="Times New Roman"/>
            </a:endParaRPr>
          </a:p>
          <a:p>
            <a:pPr indent="0" lvl="0" marL="0" marR="0" rtl="0" algn="just">
              <a:spcBef>
                <a:spcPts val="0"/>
              </a:spcBef>
              <a:spcAft>
                <a:spcPts val="0"/>
              </a:spcAft>
              <a:buNone/>
            </a:pPr>
            <a:r>
              <a:rPr lang="ru-RU" sz="1451">
                <a:solidFill>
                  <a:schemeClr val="dk2"/>
                </a:solidFill>
                <a:latin typeface="Times New Roman"/>
                <a:ea typeface="Times New Roman"/>
                <a:cs typeface="Times New Roman"/>
                <a:sym typeface="Times New Roman"/>
              </a:rPr>
              <a:t>При отделении групп Ассура от механизма необходимо придерживаться следующего </a:t>
            </a:r>
            <a:r>
              <a:rPr i="1" lang="ru-RU" sz="1451">
                <a:solidFill>
                  <a:schemeClr val="dk2"/>
                </a:solidFill>
                <a:latin typeface="Times New Roman"/>
                <a:ea typeface="Times New Roman"/>
                <a:cs typeface="Times New Roman"/>
                <a:sym typeface="Times New Roman"/>
              </a:rPr>
              <a:t>правила</a:t>
            </a:r>
            <a:r>
              <a:rPr lang="ru-RU" sz="1451">
                <a:solidFill>
                  <a:schemeClr val="dk2"/>
                </a:solidFill>
                <a:latin typeface="Times New Roman"/>
                <a:ea typeface="Times New Roman"/>
                <a:cs typeface="Times New Roman"/>
                <a:sym typeface="Times New Roman"/>
              </a:rPr>
              <a:t>. Первой отделяется группа Ассура, </a:t>
            </a:r>
            <a:r>
              <a:rPr i="1" lang="ru-RU" sz="1451">
                <a:solidFill>
                  <a:schemeClr val="dk2"/>
                </a:solidFill>
                <a:latin typeface="Times New Roman"/>
                <a:ea typeface="Times New Roman"/>
                <a:cs typeface="Times New Roman"/>
                <a:sym typeface="Times New Roman"/>
              </a:rPr>
              <a:t>наиболее</a:t>
            </a:r>
            <a:r>
              <a:rPr lang="ru-RU" sz="1451">
                <a:solidFill>
                  <a:schemeClr val="dk2"/>
                </a:solidFill>
                <a:latin typeface="Times New Roman"/>
                <a:ea typeface="Times New Roman"/>
                <a:cs typeface="Times New Roman"/>
                <a:sym typeface="Times New Roman"/>
              </a:rPr>
              <a:t> </a:t>
            </a:r>
            <a:r>
              <a:rPr i="1" lang="ru-RU" sz="1451">
                <a:solidFill>
                  <a:schemeClr val="dk2"/>
                </a:solidFill>
                <a:latin typeface="Times New Roman"/>
                <a:ea typeface="Times New Roman"/>
                <a:cs typeface="Times New Roman"/>
                <a:sym typeface="Times New Roman"/>
              </a:rPr>
              <a:t>удаленная</a:t>
            </a:r>
            <a:r>
              <a:rPr lang="ru-RU" sz="1451">
                <a:solidFill>
                  <a:schemeClr val="dk2"/>
                </a:solidFill>
                <a:latin typeface="Times New Roman"/>
                <a:ea typeface="Times New Roman"/>
                <a:cs typeface="Times New Roman"/>
                <a:sym typeface="Times New Roman"/>
              </a:rPr>
              <a:t> от входного звена; причем после отделения этой группы оставшийся механизм должен иметь то же число степеней свободы, что и заданный механизм, а траектория движения оставшихся звеньев не меняется. Подобное отделение проводится до тех пор, пока не останется одно входное звено со стойкой, то есть механизм I-го класса (несколько механизмов I-го класса).</a:t>
            </a:r>
            <a:endParaRPr/>
          </a:p>
          <a:p>
            <a:pPr indent="0" lvl="0" marL="0" marR="0" rtl="0" algn="just">
              <a:spcBef>
                <a:spcPts val="0"/>
              </a:spcBef>
              <a:spcAft>
                <a:spcPts val="0"/>
              </a:spcAft>
              <a:buNone/>
            </a:pPr>
            <a:r>
              <a:t/>
            </a:r>
            <a:endParaRPr sz="1451">
              <a:solidFill>
                <a:schemeClr val="dk2"/>
              </a:solidFill>
              <a:latin typeface="Times New Roman"/>
              <a:ea typeface="Times New Roman"/>
              <a:cs typeface="Times New Roman"/>
              <a:sym typeface="Times New Roman"/>
            </a:endParaRPr>
          </a:p>
          <a:p>
            <a:pPr indent="0" lvl="0" marL="0" marR="0" rtl="0" algn="just">
              <a:spcBef>
                <a:spcPts val="0"/>
              </a:spcBef>
              <a:spcAft>
                <a:spcPts val="0"/>
              </a:spcAft>
              <a:buNone/>
            </a:pPr>
            <a:r>
              <a:rPr lang="ru-RU" sz="1451">
                <a:solidFill>
                  <a:schemeClr val="dk2"/>
                </a:solidFill>
                <a:latin typeface="Times New Roman"/>
                <a:ea typeface="Times New Roman"/>
                <a:cs typeface="Times New Roman"/>
                <a:sym typeface="Times New Roman"/>
              </a:rPr>
              <a:t>Порядок группы Ассура определяется количеством поводков со свободными кинематическими парами, которыми группа присоединяется к ведущим звеньям и стойке или к звеньям предшествующих групп.</a:t>
            </a:r>
            <a:endParaRPr sz="1451">
              <a:solidFill>
                <a:schemeClr val="dk2"/>
              </a:solidFill>
              <a:latin typeface="Times New Roman"/>
              <a:ea typeface="Times New Roman"/>
              <a:cs typeface="Times New Roman"/>
              <a:sym typeface="Times New Roman"/>
            </a:endParaRPr>
          </a:p>
          <a:p>
            <a:pPr indent="0" lvl="0" marL="0" marR="0" rtl="0" algn="just">
              <a:spcBef>
                <a:spcPts val="0"/>
              </a:spcBef>
              <a:spcAft>
                <a:spcPts val="0"/>
              </a:spcAft>
              <a:buNone/>
            </a:pPr>
            <a:r>
              <a:rPr lang="ru-RU" sz="1451">
                <a:solidFill>
                  <a:schemeClr val="dk2"/>
                </a:solidFill>
                <a:latin typeface="Times New Roman"/>
                <a:ea typeface="Times New Roman"/>
                <a:cs typeface="Times New Roman"/>
                <a:sym typeface="Times New Roman"/>
              </a:rPr>
              <a:t>ППП – не является группой Ассура – это трёхзвенный клиновой механизм.</a:t>
            </a:r>
            <a:endParaRPr sz="1451">
              <a:solidFill>
                <a:schemeClr val="dk2"/>
              </a:solidFill>
              <a:latin typeface="Times New Roman"/>
              <a:ea typeface="Times New Roman"/>
              <a:cs typeface="Times New Roman"/>
              <a:sym typeface="Times New Roman"/>
            </a:endParaRPr>
          </a:p>
        </p:txBody>
      </p:sp>
      <p:grpSp>
        <p:nvGrpSpPr>
          <p:cNvPr id="9068" name="Google Shape;9068;p84"/>
          <p:cNvGrpSpPr/>
          <p:nvPr/>
        </p:nvGrpSpPr>
        <p:grpSpPr>
          <a:xfrm rot="10800000">
            <a:off x="6497116" y="3589770"/>
            <a:ext cx="3326038" cy="2290111"/>
            <a:chOff x="4388382" y="2566254"/>
            <a:chExt cx="2271478" cy="1564004"/>
          </a:xfrm>
        </p:grpSpPr>
        <p:sp>
          <p:nvSpPr>
            <p:cNvPr id="9069" name="Google Shape;9069;p8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0" name="Google Shape;9070;p8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1" name="Google Shape;9071;p8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2" name="Google Shape;9072;p8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3" name="Google Shape;9073;p8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4" name="Google Shape;9074;p8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5" name="Google Shape;9075;p8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6" name="Google Shape;9076;p8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7" name="Google Shape;9077;p8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8" name="Google Shape;9078;p8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79" name="Google Shape;9079;p8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0" name="Google Shape;9080;p8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1" name="Google Shape;9081;p8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2" name="Google Shape;9082;p8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3" name="Google Shape;9083;p8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4" name="Google Shape;9084;p8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5" name="Google Shape;9085;p8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6" name="Google Shape;9086;p8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7" name="Google Shape;9087;p8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8" name="Google Shape;9088;p8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89" name="Google Shape;9089;p8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0" name="Google Shape;9090;p8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1" name="Google Shape;9091;p8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2" name="Google Shape;9092;p8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3" name="Google Shape;9093;p8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4" name="Google Shape;9094;p8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5" name="Google Shape;9095;p8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6" name="Google Shape;9096;p8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7" name="Google Shape;9097;p8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8" name="Google Shape;9098;p8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099" name="Google Shape;9099;p8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0" name="Google Shape;9100;p8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1" name="Google Shape;9101;p8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2" name="Google Shape;9102;p8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3" name="Google Shape;9103;p8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4" name="Google Shape;9104;p8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5" name="Google Shape;9105;p8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6" name="Google Shape;9106;p8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7" name="Google Shape;9107;p8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8" name="Google Shape;9108;p8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09" name="Google Shape;9109;p8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0" name="Google Shape;9110;p8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1" name="Google Shape;9111;p8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2" name="Google Shape;9112;p8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3" name="Google Shape;9113;p8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4" name="Google Shape;9114;p8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5" name="Google Shape;9115;p8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6" name="Google Shape;9116;p8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7" name="Google Shape;9117;p8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8" name="Google Shape;9118;p8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19" name="Google Shape;9119;p8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20" name="Google Shape;9120;p8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21" name="Google Shape;9121;p8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22" name="Google Shape;9122;p8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123" name="Google Shape;9123;p8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grpSp>
        <p:nvGrpSpPr>
          <p:cNvPr id="9124" name="Google Shape;9124;p84"/>
          <p:cNvGrpSpPr/>
          <p:nvPr/>
        </p:nvGrpSpPr>
        <p:grpSpPr>
          <a:xfrm>
            <a:off x="-131453" y="4367472"/>
            <a:ext cx="3326038" cy="2290111"/>
            <a:chOff x="4388382" y="2566254"/>
            <a:chExt cx="2271478" cy="1564004"/>
          </a:xfrm>
        </p:grpSpPr>
        <p:sp>
          <p:nvSpPr>
            <p:cNvPr id="9125" name="Google Shape;9125;p8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26" name="Google Shape;9126;p8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27" name="Google Shape;9127;p8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28" name="Google Shape;9128;p8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29" name="Google Shape;9129;p8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30" name="Google Shape;9130;p8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31" name="Google Shape;9131;p8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32" name="Google Shape;9132;p8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33" name="Google Shape;9133;p8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34" name="Google Shape;9134;p8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35" name="Google Shape;9135;p8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36" name="Google Shape;9136;p8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37" name="Google Shape;9137;p8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38" name="Google Shape;9138;p8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39" name="Google Shape;9139;p8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0" name="Google Shape;9140;p8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1" name="Google Shape;9141;p8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2" name="Google Shape;9142;p8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3" name="Google Shape;9143;p8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4" name="Google Shape;9144;p8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5" name="Google Shape;9145;p8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6" name="Google Shape;9146;p8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7" name="Google Shape;9147;p8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48" name="Google Shape;9148;p8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49" name="Google Shape;9149;p8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0" name="Google Shape;9150;p8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1" name="Google Shape;9151;p8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2" name="Google Shape;9152;p8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53" name="Google Shape;9153;p8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4" name="Google Shape;9154;p8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5" name="Google Shape;9155;p8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6" name="Google Shape;9156;p8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7" name="Google Shape;9157;p8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8" name="Google Shape;9158;p8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59" name="Google Shape;9159;p8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60" name="Google Shape;9160;p8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1" name="Google Shape;9161;p8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2" name="Google Shape;9162;p8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3" name="Google Shape;9163;p8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4" name="Google Shape;9164;p8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5" name="Google Shape;9165;p8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6" name="Google Shape;9166;p8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7" name="Google Shape;9167;p8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68" name="Google Shape;9168;p8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69" name="Google Shape;9169;p8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70" name="Google Shape;9170;p8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71" name="Google Shape;9171;p8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2" name="Google Shape;9172;p8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3" name="Google Shape;9173;p8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4" name="Google Shape;9174;p8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5" name="Google Shape;9175;p8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6" name="Google Shape;9176;p8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177" name="Google Shape;9177;p8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8" name="Google Shape;9178;p8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179" name="Google Shape;9179;p8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9180" name="Google Shape;9180;p84"/>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84</a:t>
            </a:r>
            <a:endParaRPr sz="135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4" name="Shape 9184"/>
        <p:cNvGrpSpPr/>
        <p:nvPr/>
      </p:nvGrpSpPr>
      <p:grpSpPr>
        <a:xfrm>
          <a:off x="0" y="0"/>
          <a:ext cx="0" cy="0"/>
          <a:chOff x="0" y="0"/>
          <a:chExt cx="0" cy="0"/>
        </a:xfrm>
      </p:grpSpPr>
      <p:graphicFrame>
        <p:nvGraphicFramePr>
          <p:cNvPr id="9185" name="Google Shape;9185;p85"/>
          <p:cNvGraphicFramePr/>
          <p:nvPr/>
        </p:nvGraphicFramePr>
        <p:xfrm>
          <a:off x="95308" y="64606"/>
          <a:ext cx="3000000" cy="3000000"/>
        </p:xfrm>
        <a:graphic>
          <a:graphicData uri="http://schemas.openxmlformats.org/drawingml/2006/table">
            <a:tbl>
              <a:tblPr bandRow="1" firstRow="1">
                <a:noFill/>
                <a:tableStyleId>{F01DAC62-482C-4CC0-A328-C420C9988C1F}</a:tableStyleId>
              </a:tblPr>
              <a:tblGrid>
                <a:gridCol w="479050"/>
                <a:gridCol w="861300"/>
                <a:gridCol w="2530775"/>
                <a:gridCol w="3115600"/>
                <a:gridCol w="1966650"/>
              </a:tblGrid>
              <a:tr h="552950">
                <a:tc>
                  <a:txBody>
                    <a:bodyPr/>
                    <a:lstStyle/>
                    <a:p>
                      <a:pPr indent="0" lvl="0" marL="0" marR="0" rtl="0" algn="l">
                        <a:lnSpc>
                          <a:spcPct val="100000"/>
                        </a:lnSpc>
                        <a:spcBef>
                          <a:spcPts val="0"/>
                        </a:spcBef>
                        <a:spcAft>
                          <a:spcPts val="0"/>
                        </a:spcAft>
                        <a:buNone/>
                      </a:pPr>
                      <a:r>
                        <a:rPr b="1" i="0" lang="ru-RU" sz="14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rPr b="1" i="0" lang="ru-RU" sz="1400" u="none" cap="none" strike="noStrike">
                          <a:solidFill>
                            <a:srgbClr val="000000"/>
                          </a:solidFill>
                          <a:latin typeface="Times New Roman"/>
                          <a:ea typeface="Times New Roman"/>
                          <a:cs typeface="Times New Roman"/>
                          <a:sym typeface="Times New Roman"/>
                        </a:rPr>
                        <a:t>п/п</a:t>
                      </a:r>
                      <a:endParaRPr/>
                    </a:p>
                  </a:txBody>
                  <a:tcPr marT="41475" marB="41475" marR="82950" marL="82950"/>
                </a:tc>
                <a:tc>
                  <a:txBody>
                    <a:bodyPr/>
                    <a:lstStyle/>
                    <a:p>
                      <a:pPr indent="0" lvl="0" marL="0" marR="0" rtl="0" algn="l">
                        <a:lnSpc>
                          <a:spcPct val="100000"/>
                        </a:lnSpc>
                        <a:spcBef>
                          <a:spcPts val="0"/>
                        </a:spcBef>
                        <a:spcAft>
                          <a:spcPts val="0"/>
                        </a:spcAft>
                        <a:buNone/>
                      </a:pPr>
                      <a:r>
                        <a:rPr b="1" i="0" lang="ru-RU" sz="1400" u="none" cap="none" strike="noStrike">
                          <a:solidFill>
                            <a:srgbClr val="000000"/>
                          </a:solidFill>
                          <a:latin typeface="Times New Roman"/>
                          <a:ea typeface="Times New Roman"/>
                          <a:cs typeface="Times New Roman"/>
                          <a:sym typeface="Times New Roman"/>
                        </a:rPr>
                        <a:t>Схема группы</a:t>
                      </a:r>
                      <a:endParaRPr/>
                    </a:p>
                  </a:txBody>
                  <a:tcPr marT="41475" marB="41475" marR="82950" marL="82950"/>
                </a:tc>
                <a:tc>
                  <a:txBody>
                    <a:bodyPr/>
                    <a:lstStyle/>
                    <a:p>
                      <a:pPr indent="0" lvl="0" marL="0" marR="0" rtl="0" algn="l">
                        <a:spcBef>
                          <a:spcPts val="0"/>
                        </a:spcBef>
                        <a:spcAft>
                          <a:spcPts val="0"/>
                        </a:spcAft>
                        <a:buNone/>
                      </a:pPr>
                      <a:r>
                        <a:rPr b="1" i="0" lang="ru-RU" sz="1400" u="none" cap="none" strike="noStrike">
                          <a:solidFill>
                            <a:srgbClr val="000000"/>
                          </a:solidFill>
                          <a:latin typeface="Times New Roman"/>
                          <a:ea typeface="Times New Roman"/>
                          <a:cs typeface="Times New Roman"/>
                          <a:sym typeface="Times New Roman"/>
                        </a:rPr>
                        <a:t>Вид и расположение пар</a:t>
                      </a:r>
                      <a:endParaRPr/>
                    </a:p>
                  </a:txBody>
                  <a:tcPr marT="41475" marB="41475" marR="82950" marL="82950"/>
                </a:tc>
                <a:tc>
                  <a:txBody>
                    <a:bodyPr/>
                    <a:lstStyle/>
                    <a:p>
                      <a:pPr indent="0" lvl="0" marL="0" marR="0" rtl="0" algn="l">
                        <a:lnSpc>
                          <a:spcPct val="100000"/>
                        </a:lnSpc>
                        <a:spcBef>
                          <a:spcPts val="0"/>
                        </a:spcBef>
                        <a:spcAft>
                          <a:spcPts val="0"/>
                        </a:spcAft>
                        <a:buNone/>
                      </a:pPr>
                      <a:r>
                        <a:rPr b="1" i="0" lang="ru-RU" sz="1400" u="none" cap="none" strike="noStrike">
                          <a:solidFill>
                            <a:srgbClr val="000000"/>
                          </a:solidFill>
                          <a:latin typeface="Times New Roman"/>
                          <a:ea typeface="Times New Roman"/>
                          <a:cs typeface="Times New Roman"/>
                          <a:sym typeface="Times New Roman"/>
                        </a:rPr>
                        <a:t>Пример образованных механизмов</a:t>
                      </a:r>
                      <a:endParaRPr/>
                    </a:p>
                  </a:txBody>
                  <a:tcPr marT="41475" marB="41475" marR="82950" marL="82950"/>
                </a:tc>
                <a:tc>
                  <a:txBody>
                    <a:bodyPr/>
                    <a:lstStyle/>
                    <a:p>
                      <a:pPr indent="0" lvl="0" marL="0" marR="0" rtl="0" algn="l">
                        <a:lnSpc>
                          <a:spcPct val="100000"/>
                        </a:lnSpc>
                        <a:spcBef>
                          <a:spcPts val="0"/>
                        </a:spcBef>
                        <a:spcAft>
                          <a:spcPts val="0"/>
                        </a:spcAft>
                        <a:buNone/>
                      </a:pPr>
                      <a:r>
                        <a:rPr b="1" i="0" lang="ru-RU" sz="1400" u="none" cap="none" strike="noStrike">
                          <a:solidFill>
                            <a:srgbClr val="000000"/>
                          </a:solidFill>
                          <a:latin typeface="Times New Roman"/>
                          <a:ea typeface="Times New Roman"/>
                          <a:cs typeface="Times New Roman"/>
                          <a:sym typeface="Times New Roman"/>
                        </a:rPr>
                        <a:t>Название механизма</a:t>
                      </a:r>
                      <a:endParaRPr/>
                    </a:p>
                  </a:txBody>
                  <a:tcPr marT="41475" marB="41475" marR="82950" marL="82950"/>
                </a:tc>
              </a:tr>
              <a:tr h="619350">
                <a:tc>
                  <a:txBody>
                    <a:bodyPr/>
                    <a:lstStyle/>
                    <a:p>
                      <a:pPr indent="0" lvl="0" marL="0" marR="0" rtl="0" algn="l">
                        <a:spcBef>
                          <a:spcPts val="0"/>
                        </a:spcBef>
                        <a:spcAft>
                          <a:spcPts val="0"/>
                        </a:spcAft>
                        <a:buNone/>
                      </a:pPr>
                      <a:r>
                        <a:rPr b="1" lang="ru-RU" sz="1500"/>
                        <a:t>1</a:t>
                      </a:r>
                      <a:endParaRPr/>
                    </a:p>
                  </a:txBody>
                  <a:tcPr marT="41475" marB="41475" marR="82950" marL="82950"/>
                </a:tc>
                <a:tc>
                  <a:txBody>
                    <a:bodyPr/>
                    <a:lstStyle/>
                    <a:p>
                      <a:pPr indent="0" lvl="0" marL="0" marR="0" rtl="0" algn="l">
                        <a:spcBef>
                          <a:spcPts val="0"/>
                        </a:spcBef>
                        <a:spcAft>
                          <a:spcPts val="0"/>
                        </a:spcAft>
                        <a:buNone/>
                      </a:pPr>
                      <a:r>
                        <a:t/>
                      </a:r>
                      <a:endParaRPr sz="1300"/>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Все пары вращательные</a:t>
                      </a:r>
                      <a:endParaRPr/>
                    </a:p>
                  </a:txBody>
                  <a:tcPr marT="41475" marB="41475" marR="82950" marL="82950"/>
                </a:tc>
                <a:tc>
                  <a:txBody>
                    <a:bodyPr/>
                    <a:lstStyle/>
                    <a:p>
                      <a:pPr indent="0" lvl="0" marL="0" marR="0" rtl="0" algn="l">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Шарнирный четырёхзвенник</a:t>
                      </a:r>
                      <a:endParaRPr b="0" i="0" sz="1400" u="none" cap="none" strike="noStrike">
                        <a:solidFill>
                          <a:srgbClr val="000000"/>
                        </a:solidFill>
                        <a:latin typeface="Times New Roman"/>
                        <a:ea typeface="Times New Roman"/>
                        <a:cs typeface="Times New Roman"/>
                        <a:sym typeface="Times New Roman"/>
                      </a:endParaRPr>
                    </a:p>
                  </a:txBody>
                  <a:tcPr marT="41475" marB="41475" marR="82950" marL="82950"/>
                </a:tc>
              </a:tr>
              <a:tr h="595475">
                <a:tc>
                  <a:txBody>
                    <a:bodyPr/>
                    <a:lstStyle/>
                    <a:p>
                      <a:pPr indent="0" lvl="0" marL="0" marR="0" rtl="0" algn="l">
                        <a:spcBef>
                          <a:spcPts val="0"/>
                        </a:spcBef>
                        <a:spcAft>
                          <a:spcPts val="0"/>
                        </a:spcAft>
                        <a:buNone/>
                      </a:pPr>
                      <a:r>
                        <a:rPr b="1" lang="ru-RU" sz="1500"/>
                        <a:t>2</a:t>
                      </a:r>
                      <a:endParaRPr/>
                    </a:p>
                  </a:txBody>
                  <a:tcPr marT="41475" marB="41475" marR="82950" marL="82950"/>
                </a:tc>
                <a:tc>
                  <a:txBody>
                    <a:bodyPr/>
                    <a:lstStyle/>
                    <a:p>
                      <a:pPr indent="0" lvl="0" marL="0" marR="0" rtl="0" algn="l">
                        <a:spcBef>
                          <a:spcPts val="0"/>
                        </a:spcBef>
                        <a:spcAft>
                          <a:spcPts val="0"/>
                        </a:spcAft>
                        <a:buNone/>
                      </a:pPr>
                      <a:r>
                        <a:t/>
                      </a:r>
                      <a:endParaRPr sz="1300"/>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Две пары вращательные</a:t>
                      </a:r>
                      <a:endParaRPr/>
                    </a:p>
                  </a:txBody>
                  <a:tcPr marT="41475" marB="41475" marR="82950" marL="82950"/>
                </a:tc>
                <a:tc>
                  <a:txBody>
                    <a:bodyPr/>
                    <a:lstStyle/>
                    <a:p>
                      <a:pPr indent="0" lvl="0" marL="0" marR="0" rtl="0" algn="l">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Кривошипноползунный</a:t>
                      </a:r>
                      <a:endParaRPr b="0" i="0" sz="1400" u="none" cap="none" strike="noStrike">
                        <a:solidFill>
                          <a:srgbClr val="000000"/>
                        </a:solidFill>
                        <a:latin typeface="Times New Roman"/>
                        <a:ea typeface="Times New Roman"/>
                        <a:cs typeface="Times New Roman"/>
                        <a:sym typeface="Times New Roman"/>
                      </a:endParaRPr>
                    </a:p>
                  </a:txBody>
                  <a:tcPr marT="41475" marB="41475" marR="82950" marL="82950"/>
                </a:tc>
              </a:tr>
              <a:tr h="903850">
                <a:tc>
                  <a:txBody>
                    <a:bodyPr/>
                    <a:lstStyle/>
                    <a:p>
                      <a:pPr indent="0" lvl="0" marL="0" marR="0" rtl="0" algn="l">
                        <a:spcBef>
                          <a:spcPts val="0"/>
                        </a:spcBef>
                        <a:spcAft>
                          <a:spcPts val="0"/>
                        </a:spcAft>
                        <a:buNone/>
                      </a:pPr>
                      <a:r>
                        <a:rPr b="1" lang="ru-RU" sz="1500"/>
                        <a:t>3</a:t>
                      </a:r>
                      <a:endParaRPr/>
                    </a:p>
                  </a:txBody>
                  <a:tcPr marT="41475" marB="41475" marR="82950" marL="82950"/>
                </a:tc>
                <a:tc>
                  <a:txBody>
                    <a:bodyPr/>
                    <a:lstStyle/>
                    <a:p>
                      <a:pPr indent="0" lvl="0" marL="0" marR="0" rtl="0" algn="l">
                        <a:spcBef>
                          <a:spcPts val="0"/>
                        </a:spcBef>
                        <a:spcAft>
                          <a:spcPts val="0"/>
                        </a:spcAft>
                        <a:buNone/>
                      </a:pPr>
                      <a:r>
                        <a:t/>
                      </a:r>
                      <a:endParaRPr sz="1300"/>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Две пары вращательные</a:t>
                      </a:r>
                      <a:endParaRPr/>
                    </a:p>
                  </a:txBody>
                  <a:tcPr marT="41475" marB="41475" marR="82950" marL="82950"/>
                </a:tc>
                <a:tc>
                  <a:txBody>
                    <a:bodyPr/>
                    <a:lstStyle/>
                    <a:p>
                      <a:pPr indent="0" lvl="0" marL="0" marR="0" rtl="0" algn="l">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Кулисный</a:t>
                      </a:r>
                      <a:endParaRPr/>
                    </a:p>
                  </a:txBody>
                  <a:tcPr marT="41475" marB="41475" marR="82950" marL="82950"/>
                </a:tc>
              </a:tr>
              <a:tr h="847275">
                <a:tc>
                  <a:txBody>
                    <a:bodyPr/>
                    <a:lstStyle/>
                    <a:p>
                      <a:pPr indent="0" lvl="0" marL="0" marR="0" rtl="0" algn="l">
                        <a:spcBef>
                          <a:spcPts val="0"/>
                        </a:spcBef>
                        <a:spcAft>
                          <a:spcPts val="0"/>
                        </a:spcAft>
                        <a:buNone/>
                      </a:pPr>
                      <a:r>
                        <a:rPr b="1" lang="ru-RU" sz="1500"/>
                        <a:t>4</a:t>
                      </a:r>
                      <a:endParaRPr/>
                    </a:p>
                  </a:txBody>
                  <a:tcPr marT="41475" marB="41475" marR="82950" marL="82950"/>
                </a:tc>
                <a:tc>
                  <a:txBody>
                    <a:bodyPr/>
                    <a:lstStyle/>
                    <a:p>
                      <a:pPr indent="0" lvl="0" marL="0" marR="0" rtl="0" algn="l">
                        <a:spcBef>
                          <a:spcPts val="0"/>
                        </a:spcBef>
                        <a:spcAft>
                          <a:spcPts val="0"/>
                        </a:spcAft>
                        <a:buNone/>
                      </a:pPr>
                      <a:r>
                        <a:t/>
                      </a:r>
                      <a:endParaRPr sz="1300"/>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Две пары поступательные , одна пара вращательная</a:t>
                      </a:r>
                      <a:endParaRPr/>
                    </a:p>
                  </a:txBody>
                  <a:tcPr marT="41475" marB="41475" marR="82950" marL="82950"/>
                </a:tc>
                <a:tc>
                  <a:txBody>
                    <a:bodyPr/>
                    <a:lstStyle/>
                    <a:p>
                      <a:pPr indent="0" lvl="0" marL="0" marR="0" rtl="0" algn="l">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Кулисноползунный (тангененый)</a:t>
                      </a:r>
                      <a:endParaRPr/>
                    </a:p>
                  </a:txBody>
                  <a:tcPr marT="41475" marB="41475" marR="82950" marL="82950"/>
                </a:tc>
              </a:tr>
              <a:tr h="853200">
                <a:tc>
                  <a:txBody>
                    <a:bodyPr/>
                    <a:lstStyle/>
                    <a:p>
                      <a:pPr indent="0" lvl="0" marL="0" marR="0" rtl="0" algn="l">
                        <a:spcBef>
                          <a:spcPts val="0"/>
                        </a:spcBef>
                        <a:spcAft>
                          <a:spcPts val="0"/>
                        </a:spcAft>
                        <a:buNone/>
                      </a:pPr>
                      <a:r>
                        <a:rPr b="1" lang="ru-RU" sz="1500"/>
                        <a:t>5</a:t>
                      </a:r>
                      <a:endParaRPr/>
                    </a:p>
                  </a:txBody>
                  <a:tcPr marT="41475" marB="41475" marR="82950" marL="82950"/>
                </a:tc>
                <a:tc>
                  <a:txBody>
                    <a:bodyPr/>
                    <a:lstStyle/>
                    <a:p>
                      <a:pPr indent="0" lvl="0" marL="0" marR="0" rtl="0" algn="l">
                        <a:spcBef>
                          <a:spcPts val="0"/>
                        </a:spcBef>
                        <a:spcAft>
                          <a:spcPts val="0"/>
                        </a:spcAft>
                        <a:buNone/>
                      </a:pPr>
                      <a:r>
                        <a:t/>
                      </a:r>
                      <a:endParaRPr sz="1300"/>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Две пары поступательные , одна вращательная</a:t>
                      </a:r>
                      <a:endParaRPr/>
                    </a:p>
                  </a:txBody>
                  <a:tcPr marT="41475" marB="41475" marR="82950" marL="82950"/>
                </a:tc>
                <a:tc>
                  <a:txBody>
                    <a:bodyPr/>
                    <a:lstStyle/>
                    <a:p>
                      <a:pPr indent="0" lvl="0" marL="0" marR="0" rtl="0" algn="l">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txBody>
                  <a:tcPr marT="41475" marB="41475" marR="82950" marL="82950"/>
                </a:tc>
                <a:tc>
                  <a:txBody>
                    <a:bodyPr/>
                    <a:lstStyle/>
                    <a:p>
                      <a:pPr indent="0" lvl="0" marL="0" marR="0" rtl="0" algn="l">
                        <a:spcBef>
                          <a:spcPts val="0"/>
                        </a:spcBef>
                        <a:spcAft>
                          <a:spcPts val="0"/>
                        </a:spcAft>
                        <a:buNone/>
                      </a:pPr>
                      <a:r>
                        <a:rPr b="0" i="0" lang="ru-RU" sz="1400" u="none" cap="none" strike="noStrike">
                          <a:solidFill>
                            <a:srgbClr val="000000"/>
                          </a:solidFill>
                          <a:latin typeface="Times New Roman"/>
                          <a:ea typeface="Times New Roman"/>
                          <a:cs typeface="Times New Roman"/>
                          <a:sym typeface="Times New Roman"/>
                        </a:rPr>
                        <a:t>Механизм двойного ползуна(синусный)</a:t>
                      </a:r>
                      <a:endParaRPr/>
                    </a:p>
                  </a:txBody>
                  <a:tcPr marT="41475" marB="41475" marR="82950" marL="82950"/>
                </a:tc>
              </a:tr>
            </a:tbl>
          </a:graphicData>
        </a:graphic>
      </p:graphicFrame>
      <p:pic>
        <p:nvPicPr>
          <p:cNvPr id="9186" name="Google Shape;9186;p85"/>
          <p:cNvPicPr preferRelativeResize="0"/>
          <p:nvPr/>
        </p:nvPicPr>
        <p:blipFill rotWithShape="1">
          <a:blip r:embed="rId3">
            <a:alphaModFix/>
          </a:blip>
          <a:srcRect b="15110" l="23607" r="0" t="14493"/>
          <a:stretch/>
        </p:blipFill>
        <p:spPr>
          <a:xfrm>
            <a:off x="686081" y="633864"/>
            <a:ext cx="559034" cy="419715"/>
          </a:xfrm>
          <a:prstGeom prst="rect">
            <a:avLst/>
          </a:prstGeom>
          <a:noFill/>
          <a:ln>
            <a:noFill/>
          </a:ln>
        </p:spPr>
      </p:pic>
      <p:pic>
        <p:nvPicPr>
          <p:cNvPr id="9187" name="Google Shape;9187;p85"/>
          <p:cNvPicPr preferRelativeResize="0"/>
          <p:nvPr/>
        </p:nvPicPr>
        <p:blipFill rotWithShape="1">
          <a:blip r:embed="rId4">
            <a:alphaModFix/>
          </a:blip>
          <a:srcRect b="4753" l="18838" r="0" t="4887"/>
          <a:stretch/>
        </p:blipFill>
        <p:spPr>
          <a:xfrm>
            <a:off x="661551" y="1348549"/>
            <a:ext cx="701315" cy="460662"/>
          </a:xfrm>
          <a:prstGeom prst="rect">
            <a:avLst/>
          </a:prstGeom>
          <a:noFill/>
          <a:ln>
            <a:noFill/>
          </a:ln>
        </p:spPr>
      </p:pic>
      <p:pic>
        <p:nvPicPr>
          <p:cNvPr id="9188" name="Google Shape;9188;p85"/>
          <p:cNvPicPr preferRelativeResize="0"/>
          <p:nvPr/>
        </p:nvPicPr>
        <p:blipFill rotWithShape="1">
          <a:blip r:embed="rId5">
            <a:alphaModFix/>
          </a:blip>
          <a:srcRect b="5477" l="50199" r="15532" t="3717"/>
          <a:stretch/>
        </p:blipFill>
        <p:spPr>
          <a:xfrm rot="-4997516">
            <a:off x="817402" y="1796210"/>
            <a:ext cx="342000" cy="775331"/>
          </a:xfrm>
          <a:prstGeom prst="rect">
            <a:avLst/>
          </a:prstGeom>
          <a:noFill/>
          <a:ln>
            <a:noFill/>
          </a:ln>
        </p:spPr>
      </p:pic>
      <p:pic>
        <p:nvPicPr>
          <p:cNvPr id="9189" name="Google Shape;9189;p85"/>
          <p:cNvPicPr preferRelativeResize="0"/>
          <p:nvPr/>
        </p:nvPicPr>
        <p:blipFill rotWithShape="1">
          <a:blip r:embed="rId6">
            <a:alphaModFix/>
          </a:blip>
          <a:srcRect b="0" l="12221" r="0" t="0"/>
          <a:stretch/>
        </p:blipFill>
        <p:spPr>
          <a:xfrm>
            <a:off x="638170" y="2882881"/>
            <a:ext cx="675056" cy="570300"/>
          </a:xfrm>
          <a:prstGeom prst="rect">
            <a:avLst/>
          </a:prstGeom>
          <a:noFill/>
          <a:ln>
            <a:noFill/>
          </a:ln>
        </p:spPr>
      </p:pic>
      <p:pic>
        <p:nvPicPr>
          <p:cNvPr id="9190" name="Google Shape;9190;p85"/>
          <p:cNvPicPr preferRelativeResize="0"/>
          <p:nvPr/>
        </p:nvPicPr>
        <p:blipFill rotWithShape="1">
          <a:blip r:embed="rId7">
            <a:alphaModFix/>
          </a:blip>
          <a:srcRect b="0" l="10951" r="8868" t="0"/>
          <a:stretch/>
        </p:blipFill>
        <p:spPr>
          <a:xfrm>
            <a:off x="581079" y="3646355"/>
            <a:ext cx="769040" cy="630786"/>
          </a:xfrm>
          <a:prstGeom prst="rect">
            <a:avLst/>
          </a:prstGeom>
          <a:noFill/>
          <a:ln>
            <a:noFill/>
          </a:ln>
        </p:spPr>
      </p:pic>
      <p:pic>
        <p:nvPicPr>
          <p:cNvPr id="9191" name="Google Shape;9191;p85"/>
          <p:cNvPicPr preferRelativeResize="0"/>
          <p:nvPr/>
        </p:nvPicPr>
        <p:blipFill rotWithShape="1">
          <a:blip r:embed="rId8">
            <a:alphaModFix/>
          </a:blip>
          <a:srcRect b="-1" l="0" r="0" t="11287"/>
          <a:stretch/>
        </p:blipFill>
        <p:spPr>
          <a:xfrm>
            <a:off x="4889605" y="633864"/>
            <a:ext cx="1071472" cy="582590"/>
          </a:xfrm>
          <a:prstGeom prst="rect">
            <a:avLst/>
          </a:prstGeom>
          <a:noFill/>
          <a:ln>
            <a:noFill/>
          </a:ln>
        </p:spPr>
      </p:pic>
      <p:pic>
        <p:nvPicPr>
          <p:cNvPr id="9192" name="Google Shape;9192;p85"/>
          <p:cNvPicPr preferRelativeResize="0"/>
          <p:nvPr/>
        </p:nvPicPr>
        <p:blipFill rotWithShape="1">
          <a:blip r:embed="rId9">
            <a:alphaModFix/>
          </a:blip>
          <a:srcRect b="0" l="0" r="0" t="6473"/>
          <a:stretch/>
        </p:blipFill>
        <p:spPr>
          <a:xfrm>
            <a:off x="4910180" y="1299080"/>
            <a:ext cx="1140599" cy="484895"/>
          </a:xfrm>
          <a:prstGeom prst="rect">
            <a:avLst/>
          </a:prstGeom>
          <a:noFill/>
          <a:ln>
            <a:noFill/>
          </a:ln>
        </p:spPr>
      </p:pic>
      <p:pic>
        <p:nvPicPr>
          <p:cNvPr id="9193" name="Google Shape;9193;p85"/>
          <p:cNvPicPr preferRelativeResize="0"/>
          <p:nvPr/>
        </p:nvPicPr>
        <p:blipFill rotWithShape="1">
          <a:blip r:embed="rId10">
            <a:alphaModFix/>
          </a:blip>
          <a:srcRect b="0" l="0" r="0" t="0"/>
          <a:stretch/>
        </p:blipFill>
        <p:spPr>
          <a:xfrm>
            <a:off x="5012570" y="1870643"/>
            <a:ext cx="959141" cy="838168"/>
          </a:xfrm>
          <a:prstGeom prst="rect">
            <a:avLst/>
          </a:prstGeom>
          <a:noFill/>
          <a:ln>
            <a:noFill/>
          </a:ln>
        </p:spPr>
      </p:pic>
      <p:pic>
        <p:nvPicPr>
          <p:cNvPr id="9194" name="Google Shape;9194;p85"/>
          <p:cNvPicPr preferRelativeResize="0"/>
          <p:nvPr/>
        </p:nvPicPr>
        <p:blipFill rotWithShape="1">
          <a:blip r:embed="rId11">
            <a:alphaModFix/>
          </a:blip>
          <a:srcRect b="1905" l="0" r="0" t="7619"/>
          <a:stretch/>
        </p:blipFill>
        <p:spPr>
          <a:xfrm>
            <a:off x="4995248" y="2756348"/>
            <a:ext cx="976422" cy="820886"/>
          </a:xfrm>
          <a:prstGeom prst="rect">
            <a:avLst/>
          </a:prstGeom>
          <a:noFill/>
          <a:ln>
            <a:noFill/>
          </a:ln>
        </p:spPr>
      </p:pic>
      <p:pic>
        <p:nvPicPr>
          <p:cNvPr id="9195" name="Google Shape;9195;p85"/>
          <p:cNvPicPr preferRelativeResize="0"/>
          <p:nvPr/>
        </p:nvPicPr>
        <p:blipFill rotWithShape="1">
          <a:blip r:embed="rId12">
            <a:alphaModFix/>
          </a:blip>
          <a:srcRect b="1209" l="0" r="0" t="0"/>
          <a:stretch/>
        </p:blipFill>
        <p:spPr>
          <a:xfrm>
            <a:off x="4965319" y="3593839"/>
            <a:ext cx="1123318" cy="810954"/>
          </a:xfrm>
          <a:prstGeom prst="rect">
            <a:avLst/>
          </a:prstGeom>
          <a:noFill/>
          <a:ln>
            <a:noFill/>
          </a:ln>
        </p:spPr>
      </p:pic>
      <p:sp>
        <p:nvSpPr>
          <p:cNvPr id="9196" name="Google Shape;9196;p85"/>
          <p:cNvSpPr txBox="1"/>
          <p:nvPr/>
        </p:nvSpPr>
        <p:spPr>
          <a:xfrm>
            <a:off x="2285802" y="4404793"/>
            <a:ext cx="4572393" cy="59490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633">
                <a:solidFill>
                  <a:schemeClr val="dk1"/>
                </a:solidFill>
                <a:latin typeface="Calibri"/>
                <a:ea typeface="Calibri"/>
                <a:cs typeface="Calibri"/>
                <a:sym typeface="Calibri"/>
              </a:rPr>
              <a:t>Рис. 38</a:t>
            </a:r>
            <a:endParaRPr/>
          </a:p>
          <a:p>
            <a:pPr indent="0" lvl="0" marL="0" marR="0" rtl="0" algn="ctr">
              <a:spcBef>
                <a:spcPts val="0"/>
              </a:spcBef>
              <a:spcAft>
                <a:spcPts val="0"/>
              </a:spcAft>
              <a:buNone/>
            </a:pPr>
            <a:r>
              <a:rPr lang="ru-RU" sz="1633">
                <a:solidFill>
                  <a:schemeClr val="dk1"/>
                </a:solidFill>
                <a:latin typeface="Calibri"/>
                <a:ea typeface="Calibri"/>
                <a:cs typeface="Calibri"/>
                <a:sym typeface="Calibri"/>
              </a:rPr>
              <a:t>Группы Ассура</a:t>
            </a:r>
            <a:endParaRPr sz="1633">
              <a:solidFill>
                <a:schemeClr val="dk1"/>
              </a:solidFill>
              <a:latin typeface="Calibri"/>
              <a:ea typeface="Calibri"/>
              <a:cs typeface="Calibri"/>
              <a:sym typeface="Calibri"/>
            </a:endParaRPr>
          </a:p>
        </p:txBody>
      </p:sp>
      <p:cxnSp>
        <p:nvCxnSpPr>
          <p:cNvPr id="9197" name="Google Shape;9197;p85"/>
          <p:cNvCxnSpPr/>
          <p:nvPr/>
        </p:nvCxnSpPr>
        <p:spPr>
          <a:xfrm flipH="1">
            <a:off x="974238" y="964563"/>
            <a:ext cx="86544" cy="138235"/>
          </a:xfrm>
          <a:prstGeom prst="straightConnector1">
            <a:avLst/>
          </a:prstGeom>
          <a:noFill/>
          <a:ln cap="flat" cmpd="sng" w="9525">
            <a:solidFill>
              <a:schemeClr val="accent2"/>
            </a:solidFill>
            <a:prstDash val="dash"/>
            <a:round/>
            <a:headEnd len="sm" w="sm" type="none"/>
            <a:tailEnd len="sm" w="sm" type="none"/>
          </a:ln>
        </p:spPr>
      </p:cxnSp>
      <p:cxnSp>
        <p:nvCxnSpPr>
          <p:cNvPr id="9198" name="Google Shape;9198;p85"/>
          <p:cNvCxnSpPr/>
          <p:nvPr/>
        </p:nvCxnSpPr>
        <p:spPr>
          <a:xfrm flipH="1">
            <a:off x="805812" y="964563"/>
            <a:ext cx="21601" cy="138235"/>
          </a:xfrm>
          <a:prstGeom prst="straightConnector1">
            <a:avLst/>
          </a:prstGeom>
          <a:noFill/>
          <a:ln cap="flat" cmpd="sng" w="9525">
            <a:solidFill>
              <a:schemeClr val="accent2"/>
            </a:solidFill>
            <a:prstDash val="dash"/>
            <a:round/>
            <a:headEnd len="sm" w="sm" type="none"/>
            <a:tailEnd len="sm" w="sm" type="none"/>
          </a:ln>
        </p:spPr>
      </p:cxnSp>
      <p:cxnSp>
        <p:nvCxnSpPr>
          <p:cNvPr id="9199" name="Google Shape;9199;p85"/>
          <p:cNvCxnSpPr/>
          <p:nvPr/>
        </p:nvCxnSpPr>
        <p:spPr>
          <a:xfrm flipH="1">
            <a:off x="974240" y="1483869"/>
            <a:ext cx="354275" cy="40809"/>
          </a:xfrm>
          <a:prstGeom prst="straightConnector1">
            <a:avLst/>
          </a:prstGeom>
          <a:noFill/>
          <a:ln cap="flat" cmpd="sng" w="9525">
            <a:solidFill>
              <a:schemeClr val="accent2"/>
            </a:solidFill>
            <a:prstDash val="dash"/>
            <a:round/>
            <a:headEnd len="sm" w="sm" type="none"/>
            <a:tailEnd len="sm" w="sm" type="none"/>
          </a:ln>
        </p:spPr>
      </p:cxnSp>
      <p:cxnSp>
        <p:nvCxnSpPr>
          <p:cNvPr id="9200" name="Google Shape;9200;p85"/>
          <p:cNvCxnSpPr/>
          <p:nvPr/>
        </p:nvCxnSpPr>
        <p:spPr>
          <a:xfrm rot="10800000">
            <a:off x="933279" y="1730812"/>
            <a:ext cx="406041" cy="1799"/>
          </a:xfrm>
          <a:prstGeom prst="straightConnector1">
            <a:avLst/>
          </a:prstGeom>
          <a:noFill/>
          <a:ln cap="flat" cmpd="sng" w="9525">
            <a:solidFill>
              <a:schemeClr val="accent2"/>
            </a:solidFill>
            <a:prstDash val="dash"/>
            <a:round/>
            <a:headEnd len="sm" w="sm" type="none"/>
            <a:tailEnd len="sm" w="sm" type="none"/>
          </a:ln>
        </p:spPr>
      </p:cxnSp>
      <p:cxnSp>
        <p:nvCxnSpPr>
          <p:cNvPr id="9201" name="Google Shape;9201;p85"/>
          <p:cNvCxnSpPr/>
          <p:nvPr/>
        </p:nvCxnSpPr>
        <p:spPr>
          <a:xfrm flipH="1">
            <a:off x="631691" y="1406274"/>
            <a:ext cx="209437" cy="67469"/>
          </a:xfrm>
          <a:prstGeom prst="straightConnector1">
            <a:avLst/>
          </a:prstGeom>
          <a:noFill/>
          <a:ln cap="flat" cmpd="sng" w="9525">
            <a:solidFill>
              <a:schemeClr val="accent2"/>
            </a:solidFill>
            <a:prstDash val="dash"/>
            <a:round/>
            <a:headEnd len="sm" w="sm" type="none"/>
            <a:tailEnd len="sm" w="sm" type="none"/>
          </a:ln>
        </p:spPr>
      </p:cxnSp>
      <p:cxnSp>
        <p:nvCxnSpPr>
          <p:cNvPr id="9202" name="Google Shape;9202;p85"/>
          <p:cNvCxnSpPr/>
          <p:nvPr/>
        </p:nvCxnSpPr>
        <p:spPr>
          <a:xfrm flipH="1">
            <a:off x="638170" y="1568940"/>
            <a:ext cx="97494" cy="145118"/>
          </a:xfrm>
          <a:prstGeom prst="straightConnector1">
            <a:avLst/>
          </a:prstGeom>
          <a:noFill/>
          <a:ln cap="flat" cmpd="sng" w="9525">
            <a:solidFill>
              <a:schemeClr val="accent2"/>
            </a:solidFill>
            <a:prstDash val="dash"/>
            <a:round/>
            <a:headEnd len="sm" w="sm" type="none"/>
            <a:tailEnd len="sm" w="sm" type="none"/>
          </a:ln>
        </p:spPr>
      </p:cxnSp>
      <p:cxnSp>
        <p:nvCxnSpPr>
          <p:cNvPr id="9203" name="Google Shape;9203;p85"/>
          <p:cNvCxnSpPr/>
          <p:nvPr/>
        </p:nvCxnSpPr>
        <p:spPr>
          <a:xfrm flipH="1">
            <a:off x="918128" y="2213148"/>
            <a:ext cx="58886" cy="230905"/>
          </a:xfrm>
          <a:prstGeom prst="straightConnector1">
            <a:avLst/>
          </a:prstGeom>
          <a:noFill/>
          <a:ln cap="flat" cmpd="sng" w="9525">
            <a:solidFill>
              <a:schemeClr val="accent2"/>
            </a:solidFill>
            <a:prstDash val="dash"/>
            <a:round/>
            <a:headEnd len="sm" w="sm" type="none"/>
            <a:tailEnd len="sm" w="sm" type="none"/>
          </a:ln>
        </p:spPr>
      </p:cxnSp>
      <p:cxnSp>
        <p:nvCxnSpPr>
          <p:cNvPr id="9204" name="Google Shape;9204;p85"/>
          <p:cNvCxnSpPr/>
          <p:nvPr/>
        </p:nvCxnSpPr>
        <p:spPr>
          <a:xfrm flipH="1">
            <a:off x="1147442" y="2343605"/>
            <a:ext cx="97838" cy="204744"/>
          </a:xfrm>
          <a:prstGeom prst="straightConnector1">
            <a:avLst/>
          </a:prstGeom>
          <a:noFill/>
          <a:ln cap="flat" cmpd="sng" w="9525">
            <a:solidFill>
              <a:schemeClr val="accent2"/>
            </a:solidFill>
            <a:prstDash val="dash"/>
            <a:round/>
            <a:headEnd len="sm" w="sm" type="none"/>
            <a:tailEnd len="sm" w="sm" type="none"/>
          </a:ln>
        </p:spPr>
      </p:cxnSp>
      <p:cxnSp>
        <p:nvCxnSpPr>
          <p:cNvPr id="9205" name="Google Shape;9205;p85"/>
          <p:cNvCxnSpPr/>
          <p:nvPr/>
        </p:nvCxnSpPr>
        <p:spPr>
          <a:xfrm flipH="1">
            <a:off x="1121162" y="2975970"/>
            <a:ext cx="97197" cy="441031"/>
          </a:xfrm>
          <a:prstGeom prst="straightConnector1">
            <a:avLst/>
          </a:prstGeom>
          <a:noFill/>
          <a:ln cap="flat" cmpd="sng" w="9525">
            <a:solidFill>
              <a:schemeClr val="accent2"/>
            </a:solidFill>
            <a:prstDash val="dash"/>
            <a:round/>
            <a:headEnd len="sm" w="sm" type="none"/>
            <a:tailEnd len="sm" w="sm" type="none"/>
          </a:ln>
        </p:spPr>
      </p:cxnSp>
      <p:cxnSp>
        <p:nvCxnSpPr>
          <p:cNvPr id="9206" name="Google Shape;9206;p85"/>
          <p:cNvCxnSpPr/>
          <p:nvPr/>
        </p:nvCxnSpPr>
        <p:spPr>
          <a:xfrm rot="10800000">
            <a:off x="631691" y="3272688"/>
            <a:ext cx="446272" cy="97753"/>
          </a:xfrm>
          <a:prstGeom prst="straightConnector1">
            <a:avLst/>
          </a:prstGeom>
          <a:noFill/>
          <a:ln cap="flat" cmpd="sng" w="9525">
            <a:solidFill>
              <a:schemeClr val="accent2"/>
            </a:solidFill>
            <a:prstDash val="dash"/>
            <a:round/>
            <a:headEnd len="sm" w="sm" type="none"/>
            <a:tailEnd len="sm" w="sm" type="none"/>
          </a:ln>
        </p:spPr>
      </p:cxnSp>
      <p:cxnSp>
        <p:nvCxnSpPr>
          <p:cNvPr id="9207" name="Google Shape;9207;p85"/>
          <p:cNvCxnSpPr/>
          <p:nvPr/>
        </p:nvCxnSpPr>
        <p:spPr>
          <a:xfrm rot="10800000">
            <a:off x="894760" y="4178937"/>
            <a:ext cx="468106" cy="0"/>
          </a:xfrm>
          <a:prstGeom prst="straightConnector1">
            <a:avLst/>
          </a:prstGeom>
          <a:noFill/>
          <a:ln cap="flat" cmpd="sng" w="9525">
            <a:solidFill>
              <a:schemeClr val="accent2"/>
            </a:solidFill>
            <a:prstDash val="dash"/>
            <a:round/>
            <a:headEnd len="sm" w="sm" type="none"/>
            <a:tailEnd len="sm" w="sm" type="none"/>
          </a:ln>
        </p:spPr>
      </p:cxnSp>
      <p:cxnSp>
        <p:nvCxnSpPr>
          <p:cNvPr id="9208" name="Google Shape;9208;p85"/>
          <p:cNvCxnSpPr/>
          <p:nvPr/>
        </p:nvCxnSpPr>
        <p:spPr>
          <a:xfrm flipH="1">
            <a:off x="638170" y="4118568"/>
            <a:ext cx="41405" cy="249465"/>
          </a:xfrm>
          <a:prstGeom prst="straightConnector1">
            <a:avLst/>
          </a:prstGeom>
          <a:noFill/>
          <a:ln cap="flat" cmpd="sng" w="9525">
            <a:solidFill>
              <a:schemeClr val="accent2"/>
            </a:solidFill>
            <a:prstDash val="dash"/>
            <a:round/>
            <a:headEnd len="sm" w="sm" type="none"/>
            <a:tailEnd len="sm" w="sm" type="none"/>
          </a:ln>
        </p:spPr>
      </p:cxnSp>
      <p:sp>
        <p:nvSpPr>
          <p:cNvPr id="9209" name="Google Shape;9209;p85"/>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85</a:t>
            </a:r>
            <a:endParaRPr sz="135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3" name="Shape 9213"/>
        <p:cNvGrpSpPr/>
        <p:nvPr/>
      </p:nvGrpSpPr>
      <p:grpSpPr>
        <a:xfrm>
          <a:off x="0" y="0"/>
          <a:ext cx="0" cy="0"/>
          <a:chOff x="0" y="0"/>
          <a:chExt cx="0" cy="0"/>
        </a:xfrm>
      </p:grpSpPr>
      <p:sp>
        <p:nvSpPr>
          <p:cNvPr id="9214" name="Google Shape;9214;p86"/>
          <p:cNvSpPr txBox="1"/>
          <p:nvPr/>
        </p:nvSpPr>
        <p:spPr>
          <a:xfrm>
            <a:off x="457316" y="205067"/>
            <a:ext cx="8228475" cy="858473"/>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ru-RU" sz="2903">
                <a:solidFill>
                  <a:srgbClr val="C4604C"/>
                </a:solidFill>
                <a:latin typeface="Calibri"/>
                <a:ea typeface="Calibri"/>
                <a:cs typeface="Calibri"/>
                <a:sym typeface="Calibri"/>
              </a:rPr>
              <a:t>Формула структурного построения механизма</a:t>
            </a:r>
            <a:endParaRPr/>
          </a:p>
        </p:txBody>
      </p:sp>
      <p:sp>
        <p:nvSpPr>
          <p:cNvPr id="9215" name="Google Shape;9215;p86"/>
          <p:cNvSpPr txBox="1"/>
          <p:nvPr/>
        </p:nvSpPr>
        <p:spPr>
          <a:xfrm>
            <a:off x="457316" y="1203299"/>
            <a:ext cx="8228475" cy="2982614"/>
          </a:xfrm>
          <a:prstGeom prst="rect">
            <a:avLst/>
          </a:prstGeom>
          <a:noFill/>
          <a:ln>
            <a:noFill/>
          </a:ln>
        </p:spPr>
        <p:txBody>
          <a:bodyPr anchorCtr="0" anchor="t" bIns="0" lIns="0" spcFirstLastPara="1" rIns="0" wrap="square" tIns="0">
            <a:normAutofit/>
          </a:bodyPr>
          <a:lstStyle/>
          <a:p>
            <a:pPr indent="0" lvl="0" marL="0" marR="0" rtl="0" algn="just">
              <a:spcBef>
                <a:spcPts val="0"/>
              </a:spcBef>
              <a:spcAft>
                <a:spcPts val="0"/>
              </a:spcAft>
              <a:buNone/>
            </a:pPr>
            <a:r>
              <a:rPr lang="ru-RU" sz="1451">
                <a:solidFill>
                  <a:schemeClr val="dk2"/>
                </a:solidFill>
                <a:latin typeface="Calibri"/>
                <a:ea typeface="Calibri"/>
                <a:cs typeface="Calibri"/>
                <a:sym typeface="Calibri"/>
              </a:rPr>
              <a:t>На основании проведенного структурного анализа записыыается формула структурного построения механизма.</a:t>
            </a:r>
            <a:endParaRPr/>
          </a:p>
          <a:p>
            <a:pPr indent="0" lvl="0" marL="0" marR="0" rtl="0" algn="just">
              <a:spcBef>
                <a:spcPts val="0"/>
              </a:spcBef>
              <a:spcAft>
                <a:spcPts val="0"/>
              </a:spcAft>
              <a:buNone/>
            </a:pPr>
            <a:r>
              <a:rPr lang="ru-RU" sz="1451">
                <a:solidFill>
                  <a:schemeClr val="dk2"/>
                </a:solidFill>
                <a:latin typeface="Calibri"/>
                <a:ea typeface="Calibri"/>
                <a:cs typeface="Calibri"/>
                <a:sym typeface="Calibri"/>
              </a:rPr>
              <a:t>Записывается вначале механизм первого класса, а затем группы Ассура в порядке, обратном отделению этих групп при структурном анализе. Таким образом, формула структурного строения механизма показывает принцип построения механизма из различных групп Ассура. Кроме того, эта формула является основой при вычерчивании кинематической схемы (плана) механизма и при его кинематическом анализе.</a:t>
            </a:r>
            <a:endParaRPr/>
          </a:p>
        </p:txBody>
      </p:sp>
      <p:sp>
        <p:nvSpPr>
          <p:cNvPr id="9216" name="Google Shape;9216;p86"/>
          <p:cNvSpPr txBox="1"/>
          <p:nvPr/>
        </p:nvSpPr>
        <p:spPr>
          <a:xfrm>
            <a:off x="1568660" y="2981532"/>
            <a:ext cx="6005787" cy="287771"/>
          </a:xfrm>
          <a:prstGeom prst="rect">
            <a:avLst/>
          </a:prstGeom>
          <a:blipFill rotWithShape="1">
            <a:blip r:embed="rId3">
              <a:alphaModFix/>
            </a:blip>
            <a:stretch>
              <a:fillRect b="-17018" l="0" r="0" t="-212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9217" name="Google Shape;9217;p86"/>
          <p:cNvSpPr txBox="1"/>
          <p:nvPr/>
        </p:nvSpPr>
        <p:spPr>
          <a:xfrm>
            <a:off x="6689558" y="2994612"/>
            <a:ext cx="100377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100">
                <a:solidFill>
                  <a:schemeClr val="dk2"/>
                </a:solidFill>
                <a:latin typeface="Calibri"/>
                <a:ea typeface="Calibri"/>
                <a:cs typeface="Calibri"/>
                <a:sym typeface="Calibri"/>
              </a:rPr>
              <a:t>(109)</a:t>
            </a:r>
            <a:endParaRPr/>
          </a:p>
        </p:txBody>
      </p:sp>
      <p:grpSp>
        <p:nvGrpSpPr>
          <p:cNvPr id="9218" name="Google Shape;9218;p86"/>
          <p:cNvGrpSpPr/>
          <p:nvPr/>
        </p:nvGrpSpPr>
        <p:grpSpPr>
          <a:xfrm>
            <a:off x="0" y="3544006"/>
            <a:ext cx="3326038" cy="2290111"/>
            <a:chOff x="4388382" y="2566254"/>
            <a:chExt cx="2271478" cy="1564004"/>
          </a:xfrm>
        </p:grpSpPr>
        <p:sp>
          <p:nvSpPr>
            <p:cNvPr id="9219" name="Google Shape;9219;p8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0" name="Google Shape;9220;p8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1" name="Google Shape;9221;p8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2" name="Google Shape;9222;p8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23" name="Google Shape;9223;p8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4" name="Google Shape;9224;p8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25" name="Google Shape;9225;p8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6" name="Google Shape;9226;p8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7" name="Google Shape;9227;p8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28" name="Google Shape;9228;p8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29" name="Google Shape;9229;p8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30" name="Google Shape;9230;p8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31" name="Google Shape;9231;p8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2" name="Google Shape;9232;p8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3" name="Google Shape;9233;p8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4" name="Google Shape;9234;p8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5" name="Google Shape;9235;p8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6" name="Google Shape;9236;p8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7" name="Google Shape;9237;p8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8" name="Google Shape;9238;p8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39" name="Google Shape;9239;p8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0" name="Google Shape;9240;p8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1" name="Google Shape;9241;p8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42" name="Google Shape;9242;p8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3" name="Google Shape;9243;p8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4" name="Google Shape;9244;p8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5" name="Google Shape;9245;p8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6" name="Google Shape;9246;p8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47" name="Google Shape;9247;p8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8" name="Google Shape;9248;p8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49" name="Google Shape;9249;p8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0" name="Google Shape;9250;p8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1" name="Google Shape;9251;p8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2" name="Google Shape;9252;p8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3" name="Google Shape;9253;p8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54" name="Google Shape;9254;p8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5" name="Google Shape;9255;p8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6" name="Google Shape;9256;p8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7" name="Google Shape;9257;p8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8" name="Google Shape;9258;p8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59" name="Google Shape;9259;p8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0" name="Google Shape;9260;p8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1" name="Google Shape;9261;p8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2" name="Google Shape;9262;p8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63" name="Google Shape;9263;p8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64" name="Google Shape;9264;p8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65" name="Google Shape;9265;p8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6" name="Google Shape;9266;p8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7" name="Google Shape;9267;p8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8" name="Google Shape;9268;p8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69" name="Google Shape;9269;p8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70" name="Google Shape;9270;p8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71" name="Google Shape;9271;p8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72" name="Google Shape;9272;p8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73" name="Google Shape;9273;p8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9274" name="Google Shape;9274;p86"/>
          <p:cNvGrpSpPr/>
          <p:nvPr/>
        </p:nvGrpSpPr>
        <p:grpSpPr>
          <a:xfrm rot="10800000">
            <a:off x="6522099" y="3606339"/>
            <a:ext cx="3326038" cy="2290111"/>
            <a:chOff x="4388382" y="2566254"/>
            <a:chExt cx="2271478" cy="1564004"/>
          </a:xfrm>
        </p:grpSpPr>
        <p:sp>
          <p:nvSpPr>
            <p:cNvPr id="9275" name="Google Shape;9275;p8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76" name="Google Shape;9276;p8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77" name="Google Shape;9277;p8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78" name="Google Shape;9278;p8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79" name="Google Shape;9279;p8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80" name="Google Shape;9280;p8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81" name="Google Shape;9281;p8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82" name="Google Shape;9282;p8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83" name="Google Shape;9283;p8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84" name="Google Shape;9284;p8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85" name="Google Shape;9285;p8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86" name="Google Shape;9286;p8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87" name="Google Shape;9287;p8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88" name="Google Shape;9288;p8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89" name="Google Shape;9289;p8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0" name="Google Shape;9290;p8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1" name="Google Shape;9291;p8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2" name="Google Shape;9292;p8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3" name="Google Shape;9293;p8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4" name="Google Shape;9294;p8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5" name="Google Shape;9295;p8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6" name="Google Shape;9296;p8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7" name="Google Shape;9297;p8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298" name="Google Shape;9298;p8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299" name="Google Shape;9299;p8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0" name="Google Shape;9300;p8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1" name="Google Shape;9301;p8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2" name="Google Shape;9302;p8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03" name="Google Shape;9303;p8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4" name="Google Shape;9304;p8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5" name="Google Shape;9305;p8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6" name="Google Shape;9306;p8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7" name="Google Shape;9307;p8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8" name="Google Shape;9308;p8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09" name="Google Shape;9309;p8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10" name="Google Shape;9310;p8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1" name="Google Shape;9311;p8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2" name="Google Shape;9312;p8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3" name="Google Shape;9313;p8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4" name="Google Shape;9314;p8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5" name="Google Shape;9315;p8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6" name="Google Shape;9316;p8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7" name="Google Shape;9317;p8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18" name="Google Shape;9318;p8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19" name="Google Shape;9319;p8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20" name="Google Shape;9320;p8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21" name="Google Shape;9321;p8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2" name="Google Shape;9322;p8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3" name="Google Shape;9323;p8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4" name="Google Shape;9324;p8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5" name="Google Shape;9325;p8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6" name="Google Shape;9326;p8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27" name="Google Shape;9327;p8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8" name="Google Shape;9328;p8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29" name="Google Shape;9329;p8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9330" name="Google Shape;9330;p86"/>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86</a:t>
            </a:r>
            <a:endParaRPr sz="135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4" name="Shape 9334"/>
        <p:cNvGrpSpPr/>
        <p:nvPr/>
      </p:nvGrpSpPr>
      <p:grpSpPr>
        <a:xfrm>
          <a:off x="0" y="0"/>
          <a:ext cx="0" cy="0"/>
          <a:chOff x="0" y="0"/>
          <a:chExt cx="0" cy="0"/>
        </a:xfrm>
      </p:grpSpPr>
      <p:sp>
        <p:nvSpPr>
          <p:cNvPr id="9335" name="Google Shape;9335;p87"/>
          <p:cNvSpPr txBox="1"/>
          <p:nvPr>
            <p:ph type="ctrTitle"/>
          </p:nvPr>
        </p:nvSpPr>
        <p:spPr>
          <a:xfrm>
            <a:off x="1359936" y="651272"/>
            <a:ext cx="6424127" cy="1790700"/>
          </a:xfrm>
          <a:prstGeom prst="rect">
            <a:avLst/>
          </a:prstGeom>
          <a:noFill/>
          <a:ln>
            <a:noFill/>
          </a:ln>
        </p:spPr>
        <p:txBody>
          <a:bodyPr anchorCtr="0" anchor="b" bIns="45700" lIns="91425" spcFirstLastPara="1" rIns="91425" wrap="square" tIns="45700">
            <a:normAutofit/>
          </a:bodyPr>
          <a:lstStyle/>
          <a:p>
            <a:pPr indent="0" lvl="0" marL="0" rtl="0" algn="ctr">
              <a:lnSpc>
                <a:spcPct val="137500"/>
              </a:lnSpc>
              <a:spcBef>
                <a:spcPts val="0"/>
              </a:spcBef>
              <a:spcAft>
                <a:spcPts val="0"/>
              </a:spcAft>
              <a:buClr>
                <a:srgbClr val="C4604C"/>
              </a:buClr>
              <a:buSzPts val="3200"/>
              <a:buFont typeface="Calibri"/>
              <a:buNone/>
            </a:pPr>
            <a:r>
              <a:rPr b="1" lang="ru-RU" sz="3200">
                <a:solidFill>
                  <a:srgbClr val="C4604C"/>
                </a:solidFill>
              </a:rPr>
              <a:t>Типовой расчёт №2</a:t>
            </a:r>
            <a:endParaRPr/>
          </a:p>
        </p:txBody>
      </p:sp>
      <p:grpSp>
        <p:nvGrpSpPr>
          <p:cNvPr id="9336" name="Google Shape;9336;p87"/>
          <p:cNvGrpSpPr/>
          <p:nvPr/>
        </p:nvGrpSpPr>
        <p:grpSpPr>
          <a:xfrm rot="-5400000">
            <a:off x="-517962" y="2335425"/>
            <a:ext cx="3326038" cy="2290111"/>
            <a:chOff x="4388382" y="2566254"/>
            <a:chExt cx="2271478" cy="1564004"/>
          </a:xfrm>
        </p:grpSpPr>
        <p:sp>
          <p:nvSpPr>
            <p:cNvPr id="9337" name="Google Shape;9337;p8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38" name="Google Shape;9338;p8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39" name="Google Shape;9339;p8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40" name="Google Shape;9340;p8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41" name="Google Shape;9341;p8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42" name="Google Shape;9342;p8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43" name="Google Shape;9343;p8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44" name="Google Shape;9344;p8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45" name="Google Shape;9345;p8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46" name="Google Shape;9346;p8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47" name="Google Shape;9347;p8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48" name="Google Shape;9348;p8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49" name="Google Shape;9349;p8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0" name="Google Shape;9350;p8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1" name="Google Shape;9351;p8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2" name="Google Shape;9352;p8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3" name="Google Shape;9353;p8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4" name="Google Shape;9354;p8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5" name="Google Shape;9355;p8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6" name="Google Shape;9356;p8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7" name="Google Shape;9357;p8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8" name="Google Shape;9358;p8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59" name="Google Shape;9359;p8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60" name="Google Shape;9360;p8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1" name="Google Shape;9361;p8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2" name="Google Shape;9362;p8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3" name="Google Shape;9363;p8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4" name="Google Shape;9364;p8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65" name="Google Shape;9365;p8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6" name="Google Shape;9366;p8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7" name="Google Shape;9367;p8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8" name="Google Shape;9368;p8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69" name="Google Shape;9369;p8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0" name="Google Shape;9370;p8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1" name="Google Shape;9371;p8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72" name="Google Shape;9372;p8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3" name="Google Shape;9373;p8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4" name="Google Shape;9374;p8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5" name="Google Shape;9375;p8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6" name="Google Shape;9376;p8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7" name="Google Shape;9377;p8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8" name="Google Shape;9378;p8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79" name="Google Shape;9379;p8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80" name="Google Shape;9380;p8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81" name="Google Shape;9381;p8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82" name="Google Shape;9382;p8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83" name="Google Shape;9383;p8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84" name="Google Shape;9384;p8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85" name="Google Shape;9385;p8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86" name="Google Shape;9386;p8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87" name="Google Shape;9387;p8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88" name="Google Shape;9388;p8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89" name="Google Shape;9389;p8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90" name="Google Shape;9390;p8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91" name="Google Shape;9391;p8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9392" name="Google Shape;9392;p87"/>
          <p:cNvGrpSpPr/>
          <p:nvPr/>
        </p:nvGrpSpPr>
        <p:grpSpPr>
          <a:xfrm rot="5400000">
            <a:off x="6549914" y="488151"/>
            <a:ext cx="3326038" cy="2290111"/>
            <a:chOff x="4388382" y="2566254"/>
            <a:chExt cx="2271478" cy="1564004"/>
          </a:xfrm>
        </p:grpSpPr>
        <p:sp>
          <p:nvSpPr>
            <p:cNvPr id="9393" name="Google Shape;9393;p8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94" name="Google Shape;9394;p8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95" name="Google Shape;9395;p8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96" name="Google Shape;9396;p8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97" name="Google Shape;9397;p8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398" name="Google Shape;9398;p8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399" name="Google Shape;9399;p8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0" name="Google Shape;9400;p8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1" name="Google Shape;9401;p8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2" name="Google Shape;9402;p8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03" name="Google Shape;9403;p8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04" name="Google Shape;9404;p8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05" name="Google Shape;9405;p8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6" name="Google Shape;9406;p8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7" name="Google Shape;9407;p8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8" name="Google Shape;9408;p8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09" name="Google Shape;9409;p8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0" name="Google Shape;9410;p8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1" name="Google Shape;9411;p8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2" name="Google Shape;9412;p8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3" name="Google Shape;9413;p8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4" name="Google Shape;9414;p8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5" name="Google Shape;9415;p8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16" name="Google Shape;9416;p8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7" name="Google Shape;9417;p8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8" name="Google Shape;9418;p8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19" name="Google Shape;9419;p8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0" name="Google Shape;9420;p8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21" name="Google Shape;9421;p8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2" name="Google Shape;9422;p8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3" name="Google Shape;9423;p8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4" name="Google Shape;9424;p8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5" name="Google Shape;9425;p8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6" name="Google Shape;9426;p8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7" name="Google Shape;9427;p8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28" name="Google Shape;9428;p8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29" name="Google Shape;9429;p8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0" name="Google Shape;9430;p8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1" name="Google Shape;9431;p8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2" name="Google Shape;9432;p8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3" name="Google Shape;9433;p8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4" name="Google Shape;9434;p8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5" name="Google Shape;9435;p8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36" name="Google Shape;9436;p8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37" name="Google Shape;9437;p8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38" name="Google Shape;9438;p8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39" name="Google Shape;9439;p8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0" name="Google Shape;9440;p8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1" name="Google Shape;9441;p8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2" name="Google Shape;9442;p8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3" name="Google Shape;9443;p8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4" name="Google Shape;9444;p8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45" name="Google Shape;9445;p8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6" name="Google Shape;9446;p8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47" name="Google Shape;9447;p8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1" name="Shape 9451"/>
        <p:cNvGrpSpPr/>
        <p:nvPr/>
      </p:nvGrpSpPr>
      <p:grpSpPr>
        <a:xfrm>
          <a:off x="0" y="0"/>
          <a:ext cx="0" cy="0"/>
          <a:chOff x="0" y="0"/>
          <a:chExt cx="0" cy="0"/>
        </a:xfrm>
      </p:grpSpPr>
      <p:sp>
        <p:nvSpPr>
          <p:cNvPr id="9452" name="Google Shape;9452;p88"/>
          <p:cNvSpPr txBox="1"/>
          <p:nvPr>
            <p:ph type="ctrTitle"/>
          </p:nvPr>
        </p:nvSpPr>
        <p:spPr>
          <a:xfrm>
            <a:off x="0" y="0"/>
            <a:ext cx="6858000" cy="53697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C4604C"/>
              </a:buClr>
              <a:buSzPts val="2800"/>
              <a:buFont typeface="Calibri"/>
              <a:buNone/>
            </a:pPr>
            <a:r>
              <a:rPr lang="ru-RU" sz="2800">
                <a:solidFill>
                  <a:srgbClr val="C4604C"/>
                </a:solidFill>
              </a:rPr>
              <a:t>Условие </a:t>
            </a:r>
            <a:endParaRPr/>
          </a:p>
        </p:txBody>
      </p:sp>
      <p:sp>
        <p:nvSpPr>
          <p:cNvPr id="9453" name="Google Shape;9453;p88"/>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800"/>
              <a:buNone/>
            </a:pPr>
            <a:r>
              <a:t/>
            </a:r>
            <a:endParaRPr/>
          </a:p>
        </p:txBody>
      </p:sp>
      <p:sp>
        <p:nvSpPr>
          <p:cNvPr id="9454" name="Google Shape;9454;p8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ru-RU"/>
              <a:t>‹#›</a:t>
            </a:fld>
            <a:endParaRPr/>
          </a:p>
        </p:txBody>
      </p:sp>
      <p:pic>
        <p:nvPicPr>
          <p:cNvPr descr="https://sun9-54.userapi.com/impg/gkKZDvmpeTx85JyOEWxtQdMi4F8qIEJXYaz8pw/zC4mGbZRFKs.jpg?size=1109x647&amp;quality=96&amp;sign=0c43eebd56669cd51b2cc01bebeea1da&amp;type=album" id="9455" name="Google Shape;9455;p88"/>
          <p:cNvPicPr preferRelativeResize="0"/>
          <p:nvPr/>
        </p:nvPicPr>
        <p:blipFill rotWithShape="1">
          <a:blip r:embed="rId3">
            <a:alphaModFix/>
          </a:blip>
          <a:srcRect b="0" l="0" r="0" t="0"/>
          <a:stretch/>
        </p:blipFill>
        <p:spPr>
          <a:xfrm>
            <a:off x="1897738" y="784030"/>
            <a:ext cx="5415280" cy="3159320"/>
          </a:xfrm>
          <a:prstGeom prst="rect">
            <a:avLst/>
          </a:prstGeom>
          <a:noFill/>
          <a:ln>
            <a:noFill/>
          </a:ln>
        </p:spPr>
      </p:pic>
      <p:grpSp>
        <p:nvGrpSpPr>
          <p:cNvPr id="9456" name="Google Shape;9456;p88"/>
          <p:cNvGrpSpPr/>
          <p:nvPr/>
        </p:nvGrpSpPr>
        <p:grpSpPr>
          <a:xfrm rot="-5400000">
            <a:off x="-763911" y="2320737"/>
            <a:ext cx="3326038" cy="2290111"/>
            <a:chOff x="4388382" y="2566254"/>
            <a:chExt cx="2271478" cy="1564004"/>
          </a:xfrm>
        </p:grpSpPr>
        <p:sp>
          <p:nvSpPr>
            <p:cNvPr id="9457" name="Google Shape;9457;p8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58" name="Google Shape;9458;p8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59" name="Google Shape;9459;p8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60" name="Google Shape;9460;p8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61" name="Google Shape;9461;p8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62" name="Google Shape;9462;p8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63" name="Google Shape;9463;p8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64" name="Google Shape;9464;p8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65" name="Google Shape;9465;p8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66" name="Google Shape;9466;p8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67" name="Google Shape;9467;p8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68" name="Google Shape;9468;p8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69" name="Google Shape;9469;p8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0" name="Google Shape;9470;p8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1" name="Google Shape;9471;p8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2" name="Google Shape;9472;p8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3" name="Google Shape;9473;p8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4" name="Google Shape;9474;p8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5" name="Google Shape;9475;p8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6" name="Google Shape;9476;p8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7" name="Google Shape;9477;p8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8" name="Google Shape;9478;p8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79" name="Google Shape;9479;p8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80" name="Google Shape;9480;p8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1" name="Google Shape;9481;p8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2" name="Google Shape;9482;p8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3" name="Google Shape;9483;p8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4" name="Google Shape;9484;p8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85" name="Google Shape;9485;p8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6" name="Google Shape;9486;p8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7" name="Google Shape;9487;p8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8" name="Google Shape;9488;p8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89" name="Google Shape;9489;p8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0" name="Google Shape;9490;p8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1" name="Google Shape;9491;p8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492" name="Google Shape;9492;p8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3" name="Google Shape;9493;p8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4" name="Google Shape;9494;p8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5" name="Google Shape;9495;p8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6" name="Google Shape;9496;p8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7" name="Google Shape;9497;p8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8" name="Google Shape;9498;p8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499" name="Google Shape;9499;p8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00" name="Google Shape;9500;p8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01" name="Google Shape;9501;p8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02" name="Google Shape;9502;p8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03" name="Google Shape;9503;p8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04" name="Google Shape;9504;p8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05" name="Google Shape;9505;p8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06" name="Google Shape;9506;p8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07" name="Google Shape;9507;p8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08" name="Google Shape;9508;p8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09" name="Google Shape;9509;p8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10" name="Google Shape;9510;p8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11" name="Google Shape;9511;p8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9512" name="Google Shape;9512;p88"/>
          <p:cNvGrpSpPr/>
          <p:nvPr/>
        </p:nvGrpSpPr>
        <p:grpSpPr>
          <a:xfrm rot="-5400000">
            <a:off x="6581876" y="2992668"/>
            <a:ext cx="3326038" cy="2290111"/>
            <a:chOff x="4388382" y="2566254"/>
            <a:chExt cx="2271478" cy="1564004"/>
          </a:xfrm>
        </p:grpSpPr>
        <p:sp>
          <p:nvSpPr>
            <p:cNvPr id="9513" name="Google Shape;9513;p8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14" name="Google Shape;9514;p8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15" name="Google Shape;9515;p8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16" name="Google Shape;9516;p8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17" name="Google Shape;9517;p8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18" name="Google Shape;9518;p8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19" name="Google Shape;9519;p8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0" name="Google Shape;9520;p8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1" name="Google Shape;9521;p8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2" name="Google Shape;9522;p8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23" name="Google Shape;9523;p8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24" name="Google Shape;9524;p8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25" name="Google Shape;9525;p8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6" name="Google Shape;9526;p8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7" name="Google Shape;9527;p8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8" name="Google Shape;9528;p8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29" name="Google Shape;9529;p8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0" name="Google Shape;9530;p8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1" name="Google Shape;9531;p8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2" name="Google Shape;9532;p8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3" name="Google Shape;9533;p8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4" name="Google Shape;9534;p8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5" name="Google Shape;9535;p8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36" name="Google Shape;9536;p8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7" name="Google Shape;9537;p8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8" name="Google Shape;9538;p8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39" name="Google Shape;9539;p8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0" name="Google Shape;9540;p8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41" name="Google Shape;9541;p8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2" name="Google Shape;9542;p8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3" name="Google Shape;9543;p8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4" name="Google Shape;9544;p8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5" name="Google Shape;9545;p8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6" name="Google Shape;9546;p8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7" name="Google Shape;9547;p8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48" name="Google Shape;9548;p8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49" name="Google Shape;9549;p8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0" name="Google Shape;9550;p8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1" name="Google Shape;9551;p8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2" name="Google Shape;9552;p8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3" name="Google Shape;9553;p8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4" name="Google Shape;9554;p8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5" name="Google Shape;9555;p8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56" name="Google Shape;9556;p8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57" name="Google Shape;9557;p8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58" name="Google Shape;9558;p8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59" name="Google Shape;9559;p8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0" name="Google Shape;9560;p8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1" name="Google Shape;9561;p8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2" name="Google Shape;9562;p8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3" name="Google Shape;9563;p8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4" name="Google Shape;9564;p8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65" name="Google Shape;9565;p8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6" name="Google Shape;9566;p8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67" name="Google Shape;9567;p8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9568" name="Google Shape;9568;p88"/>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88</a:t>
            </a:r>
            <a:endParaRPr sz="135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2" name="Shape 9572"/>
        <p:cNvGrpSpPr/>
        <p:nvPr/>
      </p:nvGrpSpPr>
      <p:grpSpPr>
        <a:xfrm>
          <a:off x="0" y="0"/>
          <a:ext cx="0" cy="0"/>
          <a:chOff x="0" y="0"/>
          <a:chExt cx="0" cy="0"/>
        </a:xfrm>
      </p:grpSpPr>
      <p:sp>
        <p:nvSpPr>
          <p:cNvPr id="9573" name="Google Shape;9573;p8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Четырёхзвенный кулисный механизм</a:t>
            </a:r>
            <a:endParaRPr/>
          </a:p>
        </p:txBody>
      </p:sp>
      <p:pic>
        <p:nvPicPr>
          <p:cNvPr id="9574" name="Google Shape;9574;p89"/>
          <p:cNvPicPr preferRelativeResize="0"/>
          <p:nvPr>
            <p:ph idx="1" type="body"/>
          </p:nvPr>
        </p:nvPicPr>
        <p:blipFill rotWithShape="1">
          <a:blip r:embed="rId3">
            <a:alphaModFix/>
          </a:blip>
          <a:srcRect b="40330" l="26471" r="47389" t="21628"/>
          <a:stretch/>
        </p:blipFill>
        <p:spPr>
          <a:xfrm>
            <a:off x="2570378" y="1356223"/>
            <a:ext cx="4003244" cy="3125318"/>
          </a:xfrm>
          <a:prstGeom prst="rect">
            <a:avLst/>
          </a:prstGeom>
          <a:noFill/>
          <a:ln>
            <a:noFill/>
          </a:ln>
        </p:spPr>
      </p:pic>
      <p:sp>
        <p:nvSpPr>
          <p:cNvPr id="9575" name="Google Shape;9575;p89"/>
          <p:cNvSpPr txBox="1"/>
          <p:nvPr/>
        </p:nvSpPr>
        <p:spPr>
          <a:xfrm>
            <a:off x="2483739" y="4569748"/>
            <a:ext cx="4176522"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1"/>
                </a:solidFill>
                <a:latin typeface="Calibri"/>
                <a:ea typeface="Calibri"/>
                <a:cs typeface="Calibri"/>
                <a:sym typeface="Calibri"/>
              </a:rPr>
              <a:t>Рис. 39 (Четырёхзвенный кулисный механизм)</a:t>
            </a:r>
            <a:endParaRPr/>
          </a:p>
        </p:txBody>
      </p:sp>
      <p:grpSp>
        <p:nvGrpSpPr>
          <p:cNvPr id="9576" name="Google Shape;9576;p89"/>
          <p:cNvGrpSpPr/>
          <p:nvPr/>
        </p:nvGrpSpPr>
        <p:grpSpPr>
          <a:xfrm rot="-5400000">
            <a:off x="-763912" y="2320736"/>
            <a:ext cx="3326038" cy="2290111"/>
            <a:chOff x="4388382" y="2566254"/>
            <a:chExt cx="2271478" cy="1564004"/>
          </a:xfrm>
        </p:grpSpPr>
        <p:sp>
          <p:nvSpPr>
            <p:cNvPr id="9577" name="Google Shape;9577;p8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78" name="Google Shape;9578;p8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79" name="Google Shape;9579;p8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80" name="Google Shape;9580;p8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81" name="Google Shape;9581;p8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82" name="Google Shape;9582;p8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83" name="Google Shape;9583;p8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84" name="Google Shape;9584;p8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85" name="Google Shape;9585;p8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86" name="Google Shape;9586;p8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87" name="Google Shape;9587;p8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88" name="Google Shape;9588;p8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589" name="Google Shape;9589;p8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0" name="Google Shape;9590;p8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1" name="Google Shape;9591;p8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2" name="Google Shape;9592;p8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3" name="Google Shape;9593;p8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4" name="Google Shape;9594;p8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5" name="Google Shape;9595;p8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6" name="Google Shape;9596;p8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7" name="Google Shape;9597;p8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8" name="Google Shape;9598;p8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599" name="Google Shape;9599;p8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00" name="Google Shape;9600;p8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1" name="Google Shape;9601;p8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2" name="Google Shape;9602;p8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3" name="Google Shape;9603;p8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4" name="Google Shape;9604;p8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05" name="Google Shape;9605;p8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6" name="Google Shape;9606;p8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7" name="Google Shape;9607;p8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8" name="Google Shape;9608;p8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09" name="Google Shape;9609;p8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0" name="Google Shape;9610;p8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1" name="Google Shape;9611;p8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12" name="Google Shape;9612;p8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3" name="Google Shape;9613;p8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4" name="Google Shape;9614;p8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5" name="Google Shape;9615;p8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6" name="Google Shape;9616;p8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7" name="Google Shape;9617;p8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8" name="Google Shape;9618;p8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19" name="Google Shape;9619;p8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20" name="Google Shape;9620;p8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21" name="Google Shape;9621;p8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22" name="Google Shape;9622;p8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23" name="Google Shape;9623;p8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24" name="Google Shape;9624;p8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25" name="Google Shape;9625;p8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26" name="Google Shape;9626;p8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27" name="Google Shape;9627;p8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28" name="Google Shape;9628;p8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29" name="Google Shape;9629;p8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30" name="Google Shape;9630;p8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31" name="Google Shape;9631;p8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9632" name="Google Shape;9632;p89"/>
          <p:cNvGrpSpPr/>
          <p:nvPr/>
        </p:nvGrpSpPr>
        <p:grpSpPr>
          <a:xfrm rot="-5400000">
            <a:off x="6581875" y="2992666"/>
            <a:ext cx="3326038" cy="2290111"/>
            <a:chOff x="4388382" y="2566254"/>
            <a:chExt cx="2271478" cy="1564004"/>
          </a:xfrm>
        </p:grpSpPr>
        <p:sp>
          <p:nvSpPr>
            <p:cNvPr id="9633" name="Google Shape;9633;p8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34" name="Google Shape;9634;p8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35" name="Google Shape;9635;p8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36" name="Google Shape;9636;p8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37" name="Google Shape;9637;p8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38" name="Google Shape;9638;p8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39" name="Google Shape;9639;p8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0" name="Google Shape;9640;p8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1" name="Google Shape;9641;p8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2" name="Google Shape;9642;p8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43" name="Google Shape;9643;p8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44" name="Google Shape;9644;p8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45" name="Google Shape;9645;p8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6" name="Google Shape;9646;p8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7" name="Google Shape;9647;p8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8" name="Google Shape;9648;p8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49" name="Google Shape;9649;p8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0" name="Google Shape;9650;p8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1" name="Google Shape;9651;p8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2" name="Google Shape;9652;p8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3" name="Google Shape;9653;p8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4" name="Google Shape;9654;p8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5" name="Google Shape;9655;p8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56" name="Google Shape;9656;p8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7" name="Google Shape;9657;p8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8" name="Google Shape;9658;p8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59" name="Google Shape;9659;p8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0" name="Google Shape;9660;p8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61" name="Google Shape;9661;p8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2" name="Google Shape;9662;p8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3" name="Google Shape;9663;p8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4" name="Google Shape;9664;p8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5" name="Google Shape;9665;p8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6" name="Google Shape;9666;p8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7" name="Google Shape;9667;p8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68" name="Google Shape;9668;p8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69" name="Google Shape;9669;p8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70" name="Google Shape;9670;p8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71" name="Google Shape;9671;p8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72" name="Google Shape;9672;p8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73" name="Google Shape;9673;p8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74" name="Google Shape;9674;p8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75" name="Google Shape;9675;p8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76" name="Google Shape;9676;p8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77" name="Google Shape;9677;p8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78" name="Google Shape;9678;p8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79" name="Google Shape;9679;p8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0" name="Google Shape;9680;p8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1" name="Google Shape;9681;p8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2" name="Google Shape;9682;p8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3" name="Google Shape;9683;p8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4" name="Google Shape;9684;p8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85" name="Google Shape;9685;p8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6" name="Google Shape;9686;p8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87" name="Google Shape;9687;p8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9688" name="Google Shape;9688;p89"/>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89</a:t>
            </a:r>
            <a:endParaRPr sz="1350">
              <a:solidFill>
                <a:schemeClr val="dk1"/>
              </a:solidFill>
              <a:latin typeface="Calibri"/>
              <a:ea typeface="Calibri"/>
              <a:cs typeface="Calibri"/>
              <a:sym typeface="Calibri"/>
            </a:endParaRPr>
          </a:p>
        </p:txBody>
      </p:sp>
      <p:grpSp>
        <p:nvGrpSpPr>
          <p:cNvPr id="9689" name="Google Shape;9689;p89"/>
          <p:cNvGrpSpPr/>
          <p:nvPr/>
        </p:nvGrpSpPr>
        <p:grpSpPr>
          <a:xfrm rot="-5400000">
            <a:off x="-763911" y="2320737"/>
            <a:ext cx="3326038" cy="2290111"/>
            <a:chOff x="4388382" y="2566254"/>
            <a:chExt cx="2271478" cy="1564004"/>
          </a:xfrm>
        </p:grpSpPr>
        <p:sp>
          <p:nvSpPr>
            <p:cNvPr id="9690" name="Google Shape;9690;p8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1" name="Google Shape;9691;p8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2" name="Google Shape;9692;p8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3" name="Google Shape;9693;p8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94" name="Google Shape;9694;p8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5" name="Google Shape;9695;p8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696" name="Google Shape;9696;p8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7" name="Google Shape;9697;p8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8" name="Google Shape;9698;p8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699" name="Google Shape;9699;p8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00" name="Google Shape;9700;p8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01" name="Google Shape;9701;p8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02" name="Google Shape;9702;p8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3" name="Google Shape;9703;p8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4" name="Google Shape;9704;p8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5" name="Google Shape;9705;p8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6" name="Google Shape;9706;p8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7" name="Google Shape;9707;p8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8" name="Google Shape;9708;p8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09" name="Google Shape;9709;p8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0" name="Google Shape;9710;p8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1" name="Google Shape;9711;p8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2" name="Google Shape;9712;p8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13" name="Google Shape;9713;p8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4" name="Google Shape;9714;p8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5" name="Google Shape;9715;p8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6" name="Google Shape;9716;p8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7" name="Google Shape;9717;p8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18" name="Google Shape;9718;p8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19" name="Google Shape;9719;p8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0" name="Google Shape;9720;p8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1" name="Google Shape;9721;p8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2" name="Google Shape;9722;p8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3" name="Google Shape;9723;p8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4" name="Google Shape;9724;p8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25" name="Google Shape;9725;p8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6" name="Google Shape;9726;p8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7" name="Google Shape;9727;p8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8" name="Google Shape;9728;p8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29" name="Google Shape;9729;p8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0" name="Google Shape;9730;p8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1" name="Google Shape;9731;p8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2" name="Google Shape;9732;p8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3" name="Google Shape;9733;p8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34" name="Google Shape;9734;p8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35" name="Google Shape;9735;p8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36" name="Google Shape;9736;p8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7" name="Google Shape;9737;p8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8" name="Google Shape;9738;p8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39" name="Google Shape;9739;p8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0" name="Google Shape;9740;p8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1" name="Google Shape;9741;p8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42" name="Google Shape;9742;p8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3" name="Google Shape;9743;p8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4" name="Google Shape;9744;p8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9745" name="Google Shape;9745;p89"/>
          <p:cNvGrpSpPr/>
          <p:nvPr/>
        </p:nvGrpSpPr>
        <p:grpSpPr>
          <a:xfrm rot="-5400000">
            <a:off x="6581876" y="2992668"/>
            <a:ext cx="3326038" cy="2290111"/>
            <a:chOff x="4388382" y="2566254"/>
            <a:chExt cx="2271478" cy="1564004"/>
          </a:xfrm>
        </p:grpSpPr>
        <p:sp>
          <p:nvSpPr>
            <p:cNvPr id="9746" name="Google Shape;9746;p8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7" name="Google Shape;9747;p8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8" name="Google Shape;9748;p8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49" name="Google Shape;9749;p8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50" name="Google Shape;9750;p8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51" name="Google Shape;9751;p8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52" name="Google Shape;9752;p8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53" name="Google Shape;9753;p8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54" name="Google Shape;9754;p8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55" name="Google Shape;9755;p8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56" name="Google Shape;9756;p8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57" name="Google Shape;9757;p8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58" name="Google Shape;9758;p8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59" name="Google Shape;9759;p8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0" name="Google Shape;9760;p8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1" name="Google Shape;9761;p8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2" name="Google Shape;9762;p8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3" name="Google Shape;9763;p8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4" name="Google Shape;9764;p8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5" name="Google Shape;9765;p8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6" name="Google Shape;9766;p8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7" name="Google Shape;9767;p8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68" name="Google Shape;9768;p8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69" name="Google Shape;9769;p8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0" name="Google Shape;9770;p8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1" name="Google Shape;9771;p8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2" name="Google Shape;9772;p8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3" name="Google Shape;9773;p8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74" name="Google Shape;9774;p8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5" name="Google Shape;9775;p8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6" name="Google Shape;9776;p8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7" name="Google Shape;9777;p8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8" name="Google Shape;9778;p8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79" name="Google Shape;9779;p8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0" name="Google Shape;9780;p8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81" name="Google Shape;9781;p8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2" name="Google Shape;9782;p8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3" name="Google Shape;9783;p8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4" name="Google Shape;9784;p8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5" name="Google Shape;9785;p8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6" name="Google Shape;9786;p8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7" name="Google Shape;9787;p8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8" name="Google Shape;9788;p8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89" name="Google Shape;9789;p8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90" name="Google Shape;9790;p8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91" name="Google Shape;9791;p8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92" name="Google Shape;9792;p8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93" name="Google Shape;9793;p8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94" name="Google Shape;9794;p8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95" name="Google Shape;9795;p8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96" name="Google Shape;9796;p8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97" name="Google Shape;9797;p8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9798" name="Google Shape;9798;p8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799" name="Google Shape;9799;p8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9800" name="Google Shape;9800;p8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9"/>
          <p:cNvSpPr/>
          <p:nvPr/>
        </p:nvSpPr>
        <p:spPr>
          <a:xfrm>
            <a:off x="98407" y="215523"/>
            <a:ext cx="76171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800">
                <a:solidFill>
                  <a:srgbClr val="C4604C"/>
                </a:solidFill>
                <a:latin typeface="Calibri"/>
                <a:ea typeface="Calibri"/>
                <a:cs typeface="Calibri"/>
                <a:sym typeface="Calibri"/>
              </a:rPr>
              <a:t>Механический смысл первой и второй производных векторной функции скалярного аргумента</a:t>
            </a:r>
            <a:endParaRPr/>
          </a:p>
        </p:txBody>
      </p:sp>
      <p:sp>
        <p:nvSpPr>
          <p:cNvPr id="1327" name="Google Shape;1327;p9"/>
          <p:cNvSpPr/>
          <p:nvPr/>
        </p:nvSpPr>
        <p:spPr>
          <a:xfrm>
            <a:off x="159761" y="1406584"/>
            <a:ext cx="4789354" cy="1532727"/>
          </a:xfrm>
          <a:prstGeom prst="rect">
            <a:avLst/>
          </a:prstGeom>
          <a:blipFill rotWithShape="1">
            <a:blip r:embed="rId3">
              <a:alphaModFix/>
            </a:blip>
            <a:stretch>
              <a:fillRect b="0" l="-635" r="-634" t="-119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1328" name="Google Shape;1328;p9"/>
          <p:cNvSpPr/>
          <p:nvPr/>
        </p:nvSpPr>
        <p:spPr>
          <a:xfrm>
            <a:off x="128454" y="2933174"/>
            <a:ext cx="4692677" cy="1107804"/>
          </a:xfrm>
          <a:prstGeom prst="rect">
            <a:avLst/>
          </a:prstGeom>
          <a:blipFill rotWithShape="1">
            <a:blip r:embed="rId4">
              <a:alphaModFix/>
            </a:blip>
            <a:stretch>
              <a:fillRect b="0" l="-647" r="-778" t="-164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pic>
        <p:nvPicPr>
          <p:cNvPr descr="Изображение выглядит как небо, другой, линия&#10;&#10;Автоматически созданное описание" id="1329" name="Google Shape;1329;p9"/>
          <p:cNvPicPr preferRelativeResize="0"/>
          <p:nvPr/>
        </p:nvPicPr>
        <p:blipFill rotWithShape="1">
          <a:blip r:embed="rId5">
            <a:alphaModFix/>
          </a:blip>
          <a:srcRect b="0" l="0" r="0" t="0"/>
          <a:stretch/>
        </p:blipFill>
        <p:spPr>
          <a:xfrm>
            <a:off x="5563535" y="648992"/>
            <a:ext cx="2694620" cy="2694620"/>
          </a:xfrm>
          <a:prstGeom prst="rect">
            <a:avLst/>
          </a:prstGeom>
          <a:noFill/>
          <a:ln>
            <a:noFill/>
          </a:ln>
        </p:spPr>
      </p:pic>
      <p:grpSp>
        <p:nvGrpSpPr>
          <p:cNvPr id="1330" name="Google Shape;1330;p9"/>
          <p:cNvGrpSpPr/>
          <p:nvPr/>
        </p:nvGrpSpPr>
        <p:grpSpPr>
          <a:xfrm rot="7825867">
            <a:off x="6307362" y="2623283"/>
            <a:ext cx="4339322" cy="2704998"/>
            <a:chOff x="1869557" y="2557941"/>
            <a:chExt cx="2518825" cy="1570157"/>
          </a:xfrm>
        </p:grpSpPr>
        <p:sp>
          <p:nvSpPr>
            <p:cNvPr id="1331" name="Google Shape;1331;p9"/>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2" name="Google Shape;1332;p9"/>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3" name="Google Shape;1333;p9"/>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4" name="Google Shape;1334;p9"/>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5" name="Google Shape;1335;p9"/>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36" name="Google Shape;1336;p9"/>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7" name="Google Shape;1337;p9"/>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8" name="Google Shape;1338;p9"/>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39" name="Google Shape;1339;p9"/>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0" name="Google Shape;1340;p9"/>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1" name="Google Shape;1341;p9"/>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2" name="Google Shape;1342;p9"/>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3" name="Google Shape;1343;p9"/>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4" name="Google Shape;1344;p9"/>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5" name="Google Shape;1345;p9"/>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6" name="Google Shape;1346;p9"/>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7" name="Google Shape;1347;p9"/>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8" name="Google Shape;1348;p9"/>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49" name="Google Shape;1349;p9"/>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50" name="Google Shape;1350;p9"/>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51" name="Google Shape;1351;p9"/>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52" name="Google Shape;1352;p9"/>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53" name="Google Shape;1353;p9"/>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54" name="Google Shape;1354;p9"/>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55" name="Google Shape;1355;p9"/>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56" name="Google Shape;1356;p9"/>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57" name="Google Shape;1357;p9"/>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58" name="Google Shape;1358;p9"/>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59" name="Google Shape;1359;p9"/>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0" name="Google Shape;1360;p9"/>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1" name="Google Shape;1361;p9"/>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2" name="Google Shape;1362;p9"/>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3" name="Google Shape;1363;p9"/>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4" name="Google Shape;1364;p9"/>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5" name="Google Shape;1365;p9"/>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6" name="Google Shape;1366;p9"/>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7" name="Google Shape;1367;p9"/>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8" name="Google Shape;1368;p9"/>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69" name="Google Shape;1369;p9"/>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0" name="Google Shape;1370;p9"/>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1" name="Google Shape;1371;p9"/>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72" name="Google Shape;1372;p9"/>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3" name="Google Shape;1373;p9"/>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4" name="Google Shape;1374;p9"/>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5" name="Google Shape;1375;p9"/>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6" name="Google Shape;1376;p9"/>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77" name="Google Shape;1377;p9"/>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8" name="Google Shape;1378;p9"/>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79" name="Google Shape;1379;p9"/>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0" name="Google Shape;1380;p9"/>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81" name="Google Shape;1381;p9"/>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2" name="Google Shape;1382;p9"/>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3" name="Google Shape;1383;p9"/>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84" name="Google Shape;1384;p9"/>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5" name="Google Shape;1385;p9"/>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6" name="Google Shape;1386;p9"/>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7" name="Google Shape;1387;p9"/>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8" name="Google Shape;1388;p9"/>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89" name="Google Shape;1389;p9"/>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grpSp>
        <p:nvGrpSpPr>
          <p:cNvPr id="1390" name="Google Shape;1390;p9"/>
          <p:cNvGrpSpPr/>
          <p:nvPr/>
        </p:nvGrpSpPr>
        <p:grpSpPr>
          <a:xfrm rot="-7815727">
            <a:off x="7287532" y="-803071"/>
            <a:ext cx="4339322" cy="2704998"/>
            <a:chOff x="1869557" y="2557941"/>
            <a:chExt cx="2518825" cy="1570157"/>
          </a:xfrm>
        </p:grpSpPr>
        <p:sp>
          <p:nvSpPr>
            <p:cNvPr id="1391" name="Google Shape;1391;p9"/>
            <p:cNvSpPr/>
            <p:nvPr/>
          </p:nvSpPr>
          <p:spPr>
            <a:xfrm>
              <a:off x="2370730" y="2870093"/>
              <a:ext cx="252747" cy="313233"/>
            </a:xfrm>
            <a:custGeom>
              <a:rect b="b" l="l" r="r" t="t"/>
              <a:pathLst>
                <a:path extrusionOk="0" h="1278" w="1031">
                  <a:moveTo>
                    <a:pt x="0" y="639"/>
                  </a:moveTo>
                  <a:lnTo>
                    <a:pt x="1030" y="1277"/>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2" name="Google Shape;1392;p9"/>
            <p:cNvSpPr/>
            <p:nvPr/>
          </p:nvSpPr>
          <p:spPr>
            <a:xfrm>
              <a:off x="2370730" y="3495479"/>
              <a:ext cx="252747" cy="313233"/>
            </a:xfrm>
            <a:custGeom>
              <a:rect b="b" l="l" r="r" t="t"/>
              <a:pathLst>
                <a:path extrusionOk="0" h="1278" w="1031">
                  <a:moveTo>
                    <a:pt x="0" y="638"/>
                  </a:moveTo>
                  <a:lnTo>
                    <a:pt x="1030" y="1277"/>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3" name="Google Shape;1393;p9"/>
            <p:cNvSpPr/>
            <p:nvPr/>
          </p:nvSpPr>
          <p:spPr>
            <a:xfrm>
              <a:off x="3127889"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4" name="Google Shape;1394;p9"/>
            <p:cNvSpPr/>
            <p:nvPr/>
          </p:nvSpPr>
          <p:spPr>
            <a:xfrm>
              <a:off x="3127889" y="3651016"/>
              <a:ext cx="252747" cy="313233"/>
            </a:xfrm>
            <a:custGeom>
              <a:rect b="b" l="l" r="r" t="t"/>
              <a:pathLst>
                <a:path extrusionOk="0" h="1277" w="1030">
                  <a:moveTo>
                    <a:pt x="0" y="639"/>
                  </a:moveTo>
                  <a:lnTo>
                    <a:pt x="1029" y="1276"/>
                  </a:lnTo>
                  <a:lnTo>
                    <a:pt x="1029"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5" name="Google Shape;1395;p9"/>
            <p:cNvSpPr/>
            <p:nvPr/>
          </p:nvSpPr>
          <p:spPr>
            <a:xfrm>
              <a:off x="2623476" y="3035023"/>
              <a:ext cx="252747" cy="312152"/>
            </a:xfrm>
            <a:custGeom>
              <a:rect b="b" l="l" r="r" t="t"/>
              <a:pathLst>
                <a:path extrusionOk="0" h="1275" w="1030">
                  <a:moveTo>
                    <a:pt x="0" y="638"/>
                  </a:moveTo>
                  <a:lnTo>
                    <a:pt x="1029" y="1274"/>
                  </a:lnTo>
                  <a:lnTo>
                    <a:pt x="1029" y="0"/>
                  </a:lnTo>
                  <a:lnTo>
                    <a:pt x="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396" name="Google Shape;1396;p9"/>
            <p:cNvSpPr/>
            <p:nvPr/>
          </p:nvSpPr>
          <p:spPr>
            <a:xfrm>
              <a:off x="2875142" y="3191639"/>
              <a:ext cx="252747" cy="312153"/>
            </a:xfrm>
            <a:custGeom>
              <a:rect b="b" l="l" r="r" t="t"/>
              <a:pathLst>
                <a:path extrusionOk="0" h="1275" w="1032">
                  <a:moveTo>
                    <a:pt x="0" y="636"/>
                  </a:moveTo>
                  <a:lnTo>
                    <a:pt x="1031" y="1274"/>
                  </a:lnTo>
                  <a:lnTo>
                    <a:pt x="1031" y="0"/>
                  </a:lnTo>
                  <a:lnTo>
                    <a:pt x="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7" name="Google Shape;1397;p9"/>
            <p:cNvSpPr/>
            <p:nvPr/>
          </p:nvSpPr>
          <p:spPr>
            <a:xfrm>
              <a:off x="2370730"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8" name="Google Shape;1398;p9"/>
            <p:cNvSpPr/>
            <p:nvPr/>
          </p:nvSpPr>
          <p:spPr>
            <a:xfrm>
              <a:off x="1869557" y="2557941"/>
              <a:ext cx="249506" cy="312152"/>
            </a:xfrm>
            <a:custGeom>
              <a:rect b="b" l="l" r="r" t="t"/>
              <a:pathLst>
                <a:path extrusionOk="0" h="1276" w="1017">
                  <a:moveTo>
                    <a:pt x="0" y="629"/>
                  </a:moveTo>
                  <a:lnTo>
                    <a:pt x="0" y="646"/>
                  </a:lnTo>
                  <a:lnTo>
                    <a:pt x="1016" y="1275"/>
                  </a:lnTo>
                  <a:lnTo>
                    <a:pt x="1016" y="0"/>
                  </a:lnTo>
                  <a:lnTo>
                    <a:pt x="0" y="62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399" name="Google Shape;1399;p9"/>
            <p:cNvSpPr/>
            <p:nvPr/>
          </p:nvSpPr>
          <p:spPr>
            <a:xfrm>
              <a:off x="2875142" y="2878406"/>
              <a:ext cx="252747" cy="313233"/>
            </a:xfrm>
            <a:custGeom>
              <a:rect b="b" l="l" r="r" t="t"/>
              <a:pathLst>
                <a:path extrusionOk="0" h="1278" w="1032">
                  <a:moveTo>
                    <a:pt x="0" y="639"/>
                  </a:moveTo>
                  <a:lnTo>
                    <a:pt x="1031" y="1277"/>
                  </a:lnTo>
                  <a:lnTo>
                    <a:pt x="1031"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0" name="Google Shape;1400;p9"/>
            <p:cNvSpPr/>
            <p:nvPr/>
          </p:nvSpPr>
          <p:spPr>
            <a:xfrm>
              <a:off x="2875142" y="3495479"/>
              <a:ext cx="252747" cy="313233"/>
            </a:xfrm>
            <a:custGeom>
              <a:rect b="b" l="l" r="r" t="t"/>
              <a:pathLst>
                <a:path extrusionOk="0" h="1278" w="1032">
                  <a:moveTo>
                    <a:pt x="0" y="638"/>
                  </a:moveTo>
                  <a:lnTo>
                    <a:pt x="1031" y="1277"/>
                  </a:lnTo>
                  <a:lnTo>
                    <a:pt x="1031"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1" name="Google Shape;1401;p9"/>
            <p:cNvSpPr/>
            <p:nvPr/>
          </p:nvSpPr>
          <p:spPr>
            <a:xfrm>
              <a:off x="1869557" y="3175013"/>
              <a:ext cx="249506" cy="312153"/>
            </a:xfrm>
            <a:custGeom>
              <a:rect b="b" l="l" r="r" t="t"/>
              <a:pathLst>
                <a:path extrusionOk="0" h="1275" w="1017">
                  <a:moveTo>
                    <a:pt x="0" y="628"/>
                  </a:moveTo>
                  <a:lnTo>
                    <a:pt x="0" y="645"/>
                  </a:lnTo>
                  <a:lnTo>
                    <a:pt x="1016" y="1274"/>
                  </a:lnTo>
                  <a:lnTo>
                    <a:pt x="1016" y="0"/>
                  </a:lnTo>
                  <a:lnTo>
                    <a:pt x="0" y="62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2" name="Google Shape;1402;p9"/>
            <p:cNvSpPr/>
            <p:nvPr/>
          </p:nvSpPr>
          <p:spPr>
            <a:xfrm>
              <a:off x="2623476" y="3338863"/>
              <a:ext cx="252747" cy="313233"/>
            </a:xfrm>
            <a:custGeom>
              <a:rect b="b" l="l" r="r" t="t"/>
              <a:pathLst>
                <a:path extrusionOk="0" h="1277" w="1030">
                  <a:moveTo>
                    <a:pt x="0" y="638"/>
                  </a:moveTo>
                  <a:lnTo>
                    <a:pt x="1029" y="1276"/>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3" name="Google Shape;1403;p9"/>
            <p:cNvSpPr/>
            <p:nvPr/>
          </p:nvSpPr>
          <p:spPr>
            <a:xfrm>
              <a:off x="3127889"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4" name="Google Shape;1404;p9"/>
            <p:cNvSpPr/>
            <p:nvPr/>
          </p:nvSpPr>
          <p:spPr>
            <a:xfrm>
              <a:off x="2623476" y="2721790"/>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5" name="Google Shape;1405;p9"/>
            <p:cNvSpPr/>
            <p:nvPr/>
          </p:nvSpPr>
          <p:spPr>
            <a:xfrm>
              <a:off x="2370730" y="3183326"/>
              <a:ext cx="252747" cy="312153"/>
            </a:xfrm>
            <a:custGeom>
              <a:rect b="b" l="l" r="r" t="t"/>
              <a:pathLst>
                <a:path extrusionOk="0" h="1275" w="1031">
                  <a:moveTo>
                    <a:pt x="0" y="636"/>
                  </a:moveTo>
                  <a:lnTo>
                    <a:pt x="1030" y="1274"/>
                  </a:lnTo>
                  <a:lnTo>
                    <a:pt x="1030" y="0"/>
                  </a:lnTo>
                  <a:lnTo>
                    <a:pt x="0"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6" name="Google Shape;1406;p9"/>
            <p:cNvSpPr/>
            <p:nvPr/>
          </p:nvSpPr>
          <p:spPr>
            <a:xfrm>
              <a:off x="1869557" y="2861780"/>
              <a:ext cx="249506" cy="313233"/>
            </a:xfrm>
            <a:custGeom>
              <a:rect b="b" l="l" r="r" t="t"/>
              <a:pathLst>
                <a:path extrusionOk="0" h="1278" w="1017">
                  <a:moveTo>
                    <a:pt x="0" y="630"/>
                  </a:moveTo>
                  <a:lnTo>
                    <a:pt x="0" y="647"/>
                  </a:lnTo>
                  <a:lnTo>
                    <a:pt x="1016" y="1277"/>
                  </a:lnTo>
                  <a:lnTo>
                    <a:pt x="1016" y="0"/>
                  </a:lnTo>
                  <a:lnTo>
                    <a:pt x="0" y="630"/>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7" name="Google Shape;1407;p9"/>
            <p:cNvSpPr/>
            <p:nvPr/>
          </p:nvSpPr>
          <p:spPr>
            <a:xfrm>
              <a:off x="2875142" y="2566254"/>
              <a:ext cx="252747" cy="312152"/>
            </a:xfrm>
            <a:custGeom>
              <a:rect b="b" l="l" r="r" t="t"/>
              <a:pathLst>
                <a:path extrusionOk="0" h="1276" w="1032">
                  <a:moveTo>
                    <a:pt x="0" y="637"/>
                  </a:moveTo>
                  <a:lnTo>
                    <a:pt x="1031" y="1275"/>
                  </a:lnTo>
                  <a:lnTo>
                    <a:pt x="1031"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8" name="Google Shape;1408;p9"/>
            <p:cNvSpPr/>
            <p:nvPr/>
          </p:nvSpPr>
          <p:spPr>
            <a:xfrm>
              <a:off x="2370730" y="2721790"/>
              <a:ext cx="252747" cy="313233"/>
            </a:xfrm>
            <a:custGeom>
              <a:rect b="b" l="l" r="r" t="t"/>
              <a:pathLst>
                <a:path extrusionOk="0" h="1278" w="1031">
                  <a:moveTo>
                    <a:pt x="1030" y="638"/>
                  </a:moveTo>
                  <a:lnTo>
                    <a:pt x="0" y="1277"/>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09" name="Google Shape;1409;p9"/>
            <p:cNvSpPr/>
            <p:nvPr/>
          </p:nvSpPr>
          <p:spPr>
            <a:xfrm>
              <a:off x="2117983"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10" name="Google Shape;1410;p9"/>
            <p:cNvSpPr/>
            <p:nvPr/>
          </p:nvSpPr>
          <p:spPr>
            <a:xfrm>
              <a:off x="2117983" y="2870093"/>
              <a:ext cx="252747" cy="313233"/>
            </a:xfrm>
            <a:custGeom>
              <a:rect b="b" l="l" r="r" t="t"/>
              <a:pathLst>
                <a:path extrusionOk="0" h="1278" w="1031">
                  <a:moveTo>
                    <a:pt x="1030" y="639"/>
                  </a:moveTo>
                  <a:lnTo>
                    <a:pt x="0" y="1277"/>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11" name="Google Shape;1411;p9"/>
            <p:cNvSpPr/>
            <p:nvPr/>
          </p:nvSpPr>
          <p:spPr>
            <a:xfrm>
              <a:off x="2623476" y="2878406"/>
              <a:ext cx="252747" cy="313233"/>
            </a:xfrm>
            <a:custGeom>
              <a:rect b="b" l="l" r="r" t="t"/>
              <a:pathLst>
                <a:path extrusionOk="0" h="1278" w="1030">
                  <a:moveTo>
                    <a:pt x="1029" y="639"/>
                  </a:moveTo>
                  <a:lnTo>
                    <a:pt x="0" y="1277"/>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12" name="Google Shape;1412;p9"/>
            <p:cNvSpPr/>
            <p:nvPr/>
          </p:nvSpPr>
          <p:spPr>
            <a:xfrm>
              <a:off x="3127889" y="2574567"/>
              <a:ext cx="252747" cy="312152"/>
            </a:xfrm>
            <a:custGeom>
              <a:rect b="b" l="l" r="r" t="t"/>
              <a:pathLst>
                <a:path extrusionOk="0" h="1276" w="1030">
                  <a:moveTo>
                    <a:pt x="1029" y="637"/>
                  </a:moveTo>
                  <a:lnTo>
                    <a:pt x="0" y="1275"/>
                  </a:lnTo>
                  <a:lnTo>
                    <a:pt x="0" y="0"/>
                  </a:lnTo>
                  <a:lnTo>
                    <a:pt x="1029"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13" name="Google Shape;1413;p9"/>
            <p:cNvSpPr/>
            <p:nvPr/>
          </p:nvSpPr>
          <p:spPr>
            <a:xfrm>
              <a:off x="3127889" y="3495479"/>
              <a:ext cx="252747" cy="313233"/>
            </a:xfrm>
            <a:custGeom>
              <a:rect b="b" l="l" r="r" t="t"/>
              <a:pathLst>
                <a:path extrusionOk="0" h="1278" w="1030">
                  <a:moveTo>
                    <a:pt x="1029" y="638"/>
                  </a:moveTo>
                  <a:lnTo>
                    <a:pt x="0" y="1277"/>
                  </a:lnTo>
                  <a:lnTo>
                    <a:pt x="0" y="0"/>
                  </a:lnTo>
                  <a:lnTo>
                    <a:pt x="1029"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14" name="Google Shape;1414;p9"/>
            <p:cNvSpPr/>
            <p:nvPr/>
          </p:nvSpPr>
          <p:spPr>
            <a:xfrm>
              <a:off x="2117983" y="3183326"/>
              <a:ext cx="252747" cy="312153"/>
            </a:xfrm>
            <a:custGeom>
              <a:rect b="b" l="l" r="r" t="t"/>
              <a:pathLst>
                <a:path extrusionOk="0" h="1275" w="1031">
                  <a:moveTo>
                    <a:pt x="1030" y="636"/>
                  </a:moveTo>
                  <a:lnTo>
                    <a:pt x="0" y="1274"/>
                  </a:lnTo>
                  <a:lnTo>
                    <a:pt x="0" y="0"/>
                  </a:lnTo>
                  <a:lnTo>
                    <a:pt x="103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15" name="Google Shape;1415;p9"/>
            <p:cNvSpPr/>
            <p:nvPr/>
          </p:nvSpPr>
          <p:spPr>
            <a:xfrm>
              <a:off x="2875142" y="3651016"/>
              <a:ext cx="252747" cy="313233"/>
            </a:xfrm>
            <a:custGeom>
              <a:rect b="b" l="l" r="r" t="t"/>
              <a:pathLst>
                <a:path extrusionOk="0" h="1277" w="1032">
                  <a:moveTo>
                    <a:pt x="1031" y="639"/>
                  </a:moveTo>
                  <a:lnTo>
                    <a:pt x="0" y="1276"/>
                  </a:lnTo>
                  <a:lnTo>
                    <a:pt x="0" y="0"/>
                  </a:lnTo>
                  <a:lnTo>
                    <a:pt x="1031"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16" name="Google Shape;1416;p9"/>
            <p:cNvSpPr/>
            <p:nvPr/>
          </p:nvSpPr>
          <p:spPr>
            <a:xfrm>
              <a:off x="2623476" y="3191639"/>
              <a:ext cx="252747" cy="312153"/>
            </a:xfrm>
            <a:custGeom>
              <a:rect b="b" l="l" r="r" t="t"/>
              <a:pathLst>
                <a:path extrusionOk="0" h="1275" w="1030">
                  <a:moveTo>
                    <a:pt x="1029" y="636"/>
                  </a:moveTo>
                  <a:lnTo>
                    <a:pt x="0" y="1274"/>
                  </a:lnTo>
                  <a:lnTo>
                    <a:pt x="0" y="0"/>
                  </a:lnTo>
                  <a:lnTo>
                    <a:pt x="1029"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17" name="Google Shape;1417;p9"/>
            <p:cNvSpPr/>
            <p:nvPr/>
          </p:nvSpPr>
          <p:spPr>
            <a:xfrm>
              <a:off x="2875142" y="3338863"/>
              <a:ext cx="252747" cy="313233"/>
            </a:xfrm>
            <a:custGeom>
              <a:rect b="b" l="l" r="r" t="t"/>
              <a:pathLst>
                <a:path extrusionOk="0" h="1277" w="1032">
                  <a:moveTo>
                    <a:pt x="1031" y="638"/>
                  </a:moveTo>
                  <a:lnTo>
                    <a:pt x="0" y="1276"/>
                  </a:lnTo>
                  <a:lnTo>
                    <a:pt x="0" y="0"/>
                  </a:lnTo>
                  <a:lnTo>
                    <a:pt x="1031"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18" name="Google Shape;1418;p9"/>
            <p:cNvSpPr/>
            <p:nvPr/>
          </p:nvSpPr>
          <p:spPr>
            <a:xfrm>
              <a:off x="2875142" y="2721790"/>
              <a:ext cx="252747" cy="313233"/>
            </a:xfrm>
            <a:custGeom>
              <a:rect b="b" l="l" r="r" t="t"/>
              <a:pathLst>
                <a:path extrusionOk="0" h="1278" w="1032">
                  <a:moveTo>
                    <a:pt x="1031" y="638"/>
                  </a:moveTo>
                  <a:lnTo>
                    <a:pt x="0" y="1277"/>
                  </a:lnTo>
                  <a:lnTo>
                    <a:pt x="0" y="0"/>
                  </a:lnTo>
                  <a:lnTo>
                    <a:pt x="1031"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19" name="Google Shape;1419;p9"/>
            <p:cNvSpPr/>
            <p:nvPr/>
          </p:nvSpPr>
          <p:spPr>
            <a:xfrm>
              <a:off x="3127889" y="3191639"/>
              <a:ext cx="252747" cy="312153"/>
            </a:xfrm>
            <a:custGeom>
              <a:rect b="b" l="l" r="r" t="t"/>
              <a:pathLst>
                <a:path extrusionOk="0" h="1275" w="1030">
                  <a:moveTo>
                    <a:pt x="1029" y="636"/>
                  </a:moveTo>
                  <a:lnTo>
                    <a:pt x="0" y="1274"/>
                  </a:lnTo>
                  <a:lnTo>
                    <a:pt x="0" y="0"/>
                  </a:lnTo>
                  <a:lnTo>
                    <a:pt x="1029" y="636"/>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0" name="Google Shape;1420;p9"/>
            <p:cNvSpPr/>
            <p:nvPr/>
          </p:nvSpPr>
          <p:spPr>
            <a:xfrm>
              <a:off x="3127889" y="3807632"/>
              <a:ext cx="252747" cy="312153"/>
            </a:xfrm>
            <a:custGeom>
              <a:rect b="b" l="l" r="r" t="t"/>
              <a:pathLst>
                <a:path extrusionOk="0" h="1276" w="1030">
                  <a:moveTo>
                    <a:pt x="1029" y="637"/>
                  </a:moveTo>
                  <a:lnTo>
                    <a:pt x="0" y="1275"/>
                  </a:lnTo>
                  <a:lnTo>
                    <a:pt x="0" y="0"/>
                  </a:lnTo>
                  <a:lnTo>
                    <a:pt x="1029"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1" name="Google Shape;1421;p9"/>
            <p:cNvSpPr/>
            <p:nvPr/>
          </p:nvSpPr>
          <p:spPr>
            <a:xfrm>
              <a:off x="1869557" y="2708405"/>
              <a:ext cx="249506" cy="308912"/>
            </a:xfrm>
            <a:custGeom>
              <a:rect b="b" l="l" r="r" t="t"/>
              <a:pathLst>
                <a:path extrusionOk="0" h="1260" w="1017">
                  <a:moveTo>
                    <a:pt x="0" y="1259"/>
                  </a:moveTo>
                  <a:lnTo>
                    <a:pt x="1016" y="629"/>
                  </a:lnTo>
                  <a:lnTo>
                    <a:pt x="0" y="0"/>
                  </a:lnTo>
                  <a:lnTo>
                    <a:pt x="0" y="125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2" name="Google Shape;1422;p9"/>
            <p:cNvSpPr/>
            <p:nvPr/>
          </p:nvSpPr>
          <p:spPr>
            <a:xfrm>
              <a:off x="2117983" y="2566254"/>
              <a:ext cx="252747" cy="312152"/>
            </a:xfrm>
            <a:custGeom>
              <a:rect b="b" l="l" r="r" t="t"/>
              <a:pathLst>
                <a:path extrusionOk="0" h="1276" w="1031">
                  <a:moveTo>
                    <a:pt x="1030" y="637"/>
                  </a:moveTo>
                  <a:lnTo>
                    <a:pt x="0" y="1275"/>
                  </a:lnTo>
                  <a:lnTo>
                    <a:pt x="0" y="0"/>
                  </a:lnTo>
                  <a:lnTo>
                    <a:pt x="103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3" name="Google Shape;1423;p9"/>
            <p:cNvSpPr/>
            <p:nvPr/>
          </p:nvSpPr>
          <p:spPr>
            <a:xfrm>
              <a:off x="2623476" y="2566254"/>
              <a:ext cx="252747" cy="312152"/>
            </a:xfrm>
            <a:custGeom>
              <a:rect b="b" l="l" r="r" t="t"/>
              <a:pathLst>
                <a:path extrusionOk="0" h="1276" w="1030">
                  <a:moveTo>
                    <a:pt x="1029" y="637"/>
                  </a:moveTo>
                  <a:lnTo>
                    <a:pt x="0" y="1275"/>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4" name="Google Shape;1424;p9"/>
            <p:cNvSpPr/>
            <p:nvPr/>
          </p:nvSpPr>
          <p:spPr>
            <a:xfrm>
              <a:off x="3127889" y="2878406"/>
              <a:ext cx="252747" cy="313233"/>
            </a:xfrm>
            <a:custGeom>
              <a:rect b="b" l="l" r="r" t="t"/>
              <a:pathLst>
                <a:path extrusionOk="0" h="1278" w="1030">
                  <a:moveTo>
                    <a:pt x="1029" y="639"/>
                  </a:moveTo>
                  <a:lnTo>
                    <a:pt x="0" y="1277"/>
                  </a:lnTo>
                  <a:lnTo>
                    <a:pt x="0" y="0"/>
                  </a:lnTo>
                  <a:lnTo>
                    <a:pt x="1029"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5" name="Google Shape;1425;p9"/>
            <p:cNvSpPr/>
            <p:nvPr/>
          </p:nvSpPr>
          <p:spPr>
            <a:xfrm>
              <a:off x="3883968" y="3503792"/>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6" name="Google Shape;1426;p9"/>
            <p:cNvSpPr/>
            <p:nvPr/>
          </p:nvSpPr>
          <p:spPr>
            <a:xfrm>
              <a:off x="4136715" y="3651016"/>
              <a:ext cx="251667" cy="313233"/>
            </a:xfrm>
            <a:custGeom>
              <a:rect b="b" l="l" r="r" t="t"/>
              <a:pathLst>
                <a:path extrusionOk="0" h="1277" w="1029">
                  <a:moveTo>
                    <a:pt x="0" y="639"/>
                  </a:moveTo>
                  <a:lnTo>
                    <a:pt x="1028" y="1276"/>
                  </a:lnTo>
                  <a:lnTo>
                    <a:pt x="1028" y="0"/>
                  </a:lnTo>
                  <a:lnTo>
                    <a:pt x="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7" name="Google Shape;1427;p9"/>
            <p:cNvSpPr/>
            <p:nvPr/>
          </p:nvSpPr>
          <p:spPr>
            <a:xfrm>
              <a:off x="3632302" y="3347176"/>
              <a:ext cx="252747" cy="313233"/>
            </a:xfrm>
            <a:custGeom>
              <a:rect b="b" l="l" r="r" t="t"/>
              <a:pathLst>
                <a:path extrusionOk="0" h="1277" w="1031">
                  <a:moveTo>
                    <a:pt x="0" y="638"/>
                  </a:moveTo>
                  <a:lnTo>
                    <a:pt x="1030" y="1276"/>
                  </a:lnTo>
                  <a:lnTo>
                    <a:pt x="1030" y="0"/>
                  </a:lnTo>
                  <a:lnTo>
                    <a:pt x="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8" name="Google Shape;1428;p9"/>
            <p:cNvSpPr/>
            <p:nvPr/>
          </p:nvSpPr>
          <p:spPr>
            <a:xfrm>
              <a:off x="3883968" y="3815945"/>
              <a:ext cx="252747" cy="312153"/>
            </a:xfrm>
            <a:custGeom>
              <a:rect b="b" l="l" r="r" t="t"/>
              <a:pathLst>
                <a:path extrusionOk="0" h="1276" w="1031">
                  <a:moveTo>
                    <a:pt x="0" y="637"/>
                  </a:moveTo>
                  <a:lnTo>
                    <a:pt x="1030" y="1275"/>
                  </a:lnTo>
                  <a:lnTo>
                    <a:pt x="1030" y="0"/>
                  </a:lnTo>
                  <a:lnTo>
                    <a:pt x="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29" name="Google Shape;1429;p9"/>
            <p:cNvSpPr/>
            <p:nvPr/>
          </p:nvSpPr>
          <p:spPr>
            <a:xfrm>
              <a:off x="4136715" y="3035023"/>
              <a:ext cx="251667" cy="312152"/>
            </a:xfrm>
            <a:custGeom>
              <a:rect b="b" l="l" r="r" t="t"/>
              <a:pathLst>
                <a:path extrusionOk="0" h="1275" w="1029">
                  <a:moveTo>
                    <a:pt x="0" y="638"/>
                  </a:moveTo>
                  <a:lnTo>
                    <a:pt x="1028" y="1274"/>
                  </a:lnTo>
                  <a:lnTo>
                    <a:pt x="1028"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0" name="Google Shape;1430;p9"/>
            <p:cNvSpPr/>
            <p:nvPr/>
          </p:nvSpPr>
          <p:spPr>
            <a:xfrm>
              <a:off x="3883968" y="2566254"/>
              <a:ext cx="252747" cy="312152"/>
            </a:xfrm>
            <a:custGeom>
              <a:rect b="b" l="l" r="r" t="t"/>
              <a:pathLst>
                <a:path extrusionOk="0" h="1276" w="1031">
                  <a:moveTo>
                    <a:pt x="0" y="637"/>
                  </a:moveTo>
                  <a:lnTo>
                    <a:pt x="1030" y="1275"/>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1" name="Google Shape;1431;p9"/>
            <p:cNvSpPr/>
            <p:nvPr/>
          </p:nvSpPr>
          <p:spPr>
            <a:xfrm>
              <a:off x="3379556" y="2566254"/>
              <a:ext cx="252747" cy="312152"/>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32" name="Google Shape;1432;p9"/>
            <p:cNvSpPr/>
            <p:nvPr/>
          </p:nvSpPr>
          <p:spPr>
            <a:xfrm>
              <a:off x="3379556" y="3807632"/>
              <a:ext cx="252747" cy="312153"/>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3" name="Google Shape;1433;p9"/>
            <p:cNvSpPr/>
            <p:nvPr/>
          </p:nvSpPr>
          <p:spPr>
            <a:xfrm>
              <a:off x="3632302" y="3035023"/>
              <a:ext cx="252747" cy="312152"/>
            </a:xfrm>
            <a:custGeom>
              <a:rect b="b" l="l" r="r" t="t"/>
              <a:pathLst>
                <a:path extrusionOk="0" h="1275" w="1031">
                  <a:moveTo>
                    <a:pt x="0" y="638"/>
                  </a:moveTo>
                  <a:lnTo>
                    <a:pt x="1030" y="1274"/>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4" name="Google Shape;1434;p9"/>
            <p:cNvSpPr/>
            <p:nvPr/>
          </p:nvSpPr>
          <p:spPr>
            <a:xfrm>
              <a:off x="4136715" y="3338863"/>
              <a:ext cx="251667" cy="313233"/>
            </a:xfrm>
            <a:custGeom>
              <a:rect b="b" l="l" r="r" t="t"/>
              <a:pathLst>
                <a:path extrusionOk="0" h="1277" w="1029">
                  <a:moveTo>
                    <a:pt x="0" y="638"/>
                  </a:moveTo>
                  <a:lnTo>
                    <a:pt x="1028" y="1276"/>
                  </a:lnTo>
                  <a:lnTo>
                    <a:pt x="1028"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5" name="Google Shape;1435;p9"/>
            <p:cNvSpPr/>
            <p:nvPr/>
          </p:nvSpPr>
          <p:spPr>
            <a:xfrm>
              <a:off x="3883968" y="3191639"/>
              <a:ext cx="252747" cy="312153"/>
            </a:xfrm>
            <a:custGeom>
              <a:rect b="b" l="l" r="r" t="t"/>
              <a:pathLst>
                <a:path extrusionOk="0" h="1275" w="1031">
                  <a:moveTo>
                    <a:pt x="0" y="636"/>
                  </a:moveTo>
                  <a:lnTo>
                    <a:pt x="1030" y="1274"/>
                  </a:lnTo>
                  <a:lnTo>
                    <a:pt x="1030" y="0"/>
                  </a:lnTo>
                  <a:lnTo>
                    <a:pt x="0" y="636"/>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6" name="Google Shape;1436;p9"/>
            <p:cNvSpPr/>
            <p:nvPr/>
          </p:nvSpPr>
          <p:spPr>
            <a:xfrm>
              <a:off x="3373075"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37" name="Google Shape;1437;p9"/>
            <p:cNvSpPr/>
            <p:nvPr/>
          </p:nvSpPr>
          <p:spPr>
            <a:xfrm>
              <a:off x="3379556"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8" name="Google Shape;1438;p9"/>
            <p:cNvSpPr/>
            <p:nvPr/>
          </p:nvSpPr>
          <p:spPr>
            <a:xfrm>
              <a:off x="3632302" y="3659329"/>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39" name="Google Shape;1439;p9"/>
            <p:cNvSpPr/>
            <p:nvPr/>
          </p:nvSpPr>
          <p:spPr>
            <a:xfrm>
              <a:off x="3883968" y="2721790"/>
              <a:ext cx="252747" cy="313233"/>
            </a:xfrm>
            <a:custGeom>
              <a:rect b="b" l="l" r="r" t="t"/>
              <a:pathLst>
                <a:path extrusionOk="0" h="1278" w="1031">
                  <a:moveTo>
                    <a:pt x="1030" y="638"/>
                  </a:moveTo>
                  <a:lnTo>
                    <a:pt x="0" y="1277"/>
                  </a:lnTo>
                  <a:lnTo>
                    <a:pt x="0" y="0"/>
                  </a:lnTo>
                  <a:lnTo>
                    <a:pt x="103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0" name="Google Shape;1440;p9"/>
            <p:cNvSpPr/>
            <p:nvPr/>
          </p:nvSpPr>
          <p:spPr>
            <a:xfrm>
              <a:off x="3883968" y="3659329"/>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41" name="Google Shape;1441;p9"/>
            <p:cNvSpPr/>
            <p:nvPr/>
          </p:nvSpPr>
          <p:spPr>
            <a:xfrm>
              <a:off x="3632302" y="2878406"/>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2" name="Google Shape;1442;p9"/>
            <p:cNvSpPr/>
            <p:nvPr/>
          </p:nvSpPr>
          <p:spPr>
            <a:xfrm>
              <a:off x="4136715" y="2878406"/>
              <a:ext cx="251667" cy="313233"/>
            </a:xfrm>
            <a:custGeom>
              <a:rect b="b" l="l" r="r" t="t"/>
              <a:pathLst>
                <a:path extrusionOk="0" h="1278" w="1029">
                  <a:moveTo>
                    <a:pt x="1028" y="639"/>
                  </a:moveTo>
                  <a:lnTo>
                    <a:pt x="0" y="1277"/>
                  </a:lnTo>
                  <a:lnTo>
                    <a:pt x="0" y="0"/>
                  </a:lnTo>
                  <a:lnTo>
                    <a:pt x="1028"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3" name="Google Shape;1443;p9"/>
            <p:cNvSpPr/>
            <p:nvPr/>
          </p:nvSpPr>
          <p:spPr>
            <a:xfrm>
              <a:off x="3883968" y="3035023"/>
              <a:ext cx="252747" cy="312152"/>
            </a:xfrm>
            <a:custGeom>
              <a:rect b="b" l="l" r="r" t="t"/>
              <a:pathLst>
                <a:path extrusionOk="0" h="1275" w="1031">
                  <a:moveTo>
                    <a:pt x="1030" y="638"/>
                  </a:moveTo>
                  <a:lnTo>
                    <a:pt x="0" y="1274"/>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accent4"/>
                </a:solidFill>
                <a:latin typeface="Calibri"/>
                <a:ea typeface="Calibri"/>
                <a:cs typeface="Calibri"/>
                <a:sym typeface="Calibri"/>
              </a:endParaRPr>
            </a:p>
          </p:txBody>
        </p:sp>
        <p:sp>
          <p:nvSpPr>
            <p:cNvPr id="1444" name="Google Shape;1444;p9"/>
            <p:cNvSpPr/>
            <p:nvPr/>
          </p:nvSpPr>
          <p:spPr>
            <a:xfrm>
              <a:off x="4136715" y="3191639"/>
              <a:ext cx="251667" cy="312153"/>
            </a:xfrm>
            <a:custGeom>
              <a:rect b="b" l="l" r="r" t="t"/>
              <a:pathLst>
                <a:path extrusionOk="0" h="1275" w="1029">
                  <a:moveTo>
                    <a:pt x="1028" y="636"/>
                  </a:moveTo>
                  <a:lnTo>
                    <a:pt x="0" y="1274"/>
                  </a:lnTo>
                  <a:lnTo>
                    <a:pt x="0" y="0"/>
                  </a:lnTo>
                  <a:lnTo>
                    <a:pt x="1028"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5" name="Google Shape;1445;p9"/>
            <p:cNvSpPr/>
            <p:nvPr/>
          </p:nvSpPr>
          <p:spPr>
            <a:xfrm>
              <a:off x="3379556" y="3651016"/>
              <a:ext cx="252747" cy="313233"/>
            </a:xfrm>
            <a:custGeom>
              <a:rect b="b" l="l" r="r" t="t"/>
              <a:pathLst>
                <a:path extrusionOk="0" h="1277" w="1031">
                  <a:moveTo>
                    <a:pt x="1030" y="639"/>
                  </a:moveTo>
                  <a:lnTo>
                    <a:pt x="0" y="1276"/>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6" name="Google Shape;1446;p9"/>
            <p:cNvSpPr/>
            <p:nvPr/>
          </p:nvSpPr>
          <p:spPr>
            <a:xfrm>
              <a:off x="3379556" y="2721790"/>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7" name="Google Shape;1447;p9"/>
            <p:cNvSpPr/>
            <p:nvPr/>
          </p:nvSpPr>
          <p:spPr>
            <a:xfrm>
              <a:off x="3632302" y="2566254"/>
              <a:ext cx="252747" cy="312152"/>
            </a:xfrm>
            <a:custGeom>
              <a:rect b="b" l="l" r="r" t="t"/>
              <a:pathLst>
                <a:path extrusionOk="0" h="1276" w="1031">
                  <a:moveTo>
                    <a:pt x="1030" y="637"/>
                  </a:moveTo>
                  <a:lnTo>
                    <a:pt x="0" y="1275"/>
                  </a:lnTo>
                  <a:lnTo>
                    <a:pt x="0" y="0"/>
                  </a:lnTo>
                  <a:lnTo>
                    <a:pt x="103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8" name="Google Shape;1448;p9"/>
            <p:cNvSpPr/>
            <p:nvPr/>
          </p:nvSpPr>
          <p:spPr>
            <a:xfrm>
              <a:off x="4136715" y="2566254"/>
              <a:ext cx="251667" cy="312152"/>
            </a:xfrm>
            <a:custGeom>
              <a:rect b="b" l="l" r="r" t="t"/>
              <a:pathLst>
                <a:path extrusionOk="0" h="1276" w="1029">
                  <a:moveTo>
                    <a:pt x="1028" y="637"/>
                  </a:moveTo>
                  <a:lnTo>
                    <a:pt x="0" y="1275"/>
                  </a:lnTo>
                  <a:lnTo>
                    <a:pt x="0" y="0"/>
                  </a:lnTo>
                  <a:lnTo>
                    <a:pt x="1028"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sp>
          <p:nvSpPr>
            <p:cNvPr id="1449" name="Google Shape;1449;p9"/>
            <p:cNvSpPr/>
            <p:nvPr/>
          </p:nvSpPr>
          <p:spPr>
            <a:xfrm>
              <a:off x="3379556" y="3035023"/>
              <a:ext cx="252747" cy="312152"/>
            </a:xfrm>
            <a:custGeom>
              <a:rect b="b" l="l" r="r" t="t"/>
              <a:pathLst>
                <a:path extrusionOk="0" h="1275" w="1031">
                  <a:moveTo>
                    <a:pt x="1030" y="638"/>
                  </a:moveTo>
                  <a:lnTo>
                    <a:pt x="0" y="1274"/>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1"/>
                </a:solidFill>
                <a:latin typeface="Calibri"/>
                <a:ea typeface="Calibri"/>
                <a:cs typeface="Calibri"/>
                <a:sym typeface="Calibri"/>
              </a:endParaRPr>
            </a:p>
          </p:txBody>
        </p:sp>
      </p:grpSp>
      <p:sp>
        <p:nvSpPr>
          <p:cNvPr id="1450" name="Google Shape;1450;p9"/>
          <p:cNvSpPr txBox="1"/>
          <p:nvPr/>
        </p:nvSpPr>
        <p:spPr>
          <a:xfrm>
            <a:off x="8783123" y="4651874"/>
            <a:ext cx="211493"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1"/>
                </a:solidFill>
                <a:latin typeface="Calibri"/>
                <a:ea typeface="Calibri"/>
                <a:cs typeface="Calibri"/>
                <a:sym typeface="Calibri"/>
              </a:rPr>
              <a:t>9</a:t>
            </a:r>
            <a:endParaRPr/>
          </a:p>
        </p:txBody>
      </p:sp>
      <p:sp>
        <p:nvSpPr>
          <p:cNvPr id="1451" name="Google Shape;1451;p9"/>
          <p:cNvSpPr txBox="1"/>
          <p:nvPr/>
        </p:nvSpPr>
        <p:spPr>
          <a:xfrm>
            <a:off x="6614888" y="3035124"/>
            <a:ext cx="729300" cy="400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Рис. 5</a:t>
            </a:r>
            <a:endParaRPr sz="135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4" name="Shape 9804"/>
        <p:cNvGrpSpPr/>
        <p:nvPr/>
      </p:nvGrpSpPr>
      <p:grpSpPr>
        <a:xfrm>
          <a:off x="0" y="0"/>
          <a:ext cx="0" cy="0"/>
          <a:chOff x="0" y="0"/>
          <a:chExt cx="0" cy="0"/>
        </a:xfrm>
      </p:grpSpPr>
      <p:sp>
        <p:nvSpPr>
          <p:cNvPr id="9805" name="Google Shape;9805;p90"/>
          <p:cNvSpPr txBox="1"/>
          <p:nvPr/>
        </p:nvSpPr>
        <p:spPr>
          <a:xfrm>
            <a:off x="129746" y="112201"/>
            <a:ext cx="2214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u="sng">
                <a:solidFill>
                  <a:srgbClr val="C4604C"/>
                </a:solidFill>
                <a:latin typeface="Calibri"/>
                <a:ea typeface="Calibri"/>
                <a:cs typeface="Calibri"/>
                <a:sym typeface="Calibri"/>
              </a:rPr>
              <a:t>1 пункт</a:t>
            </a:r>
            <a:endParaRPr/>
          </a:p>
        </p:txBody>
      </p:sp>
      <p:pic>
        <p:nvPicPr>
          <p:cNvPr id="9806" name="Google Shape;9806;p90"/>
          <p:cNvPicPr preferRelativeResize="0"/>
          <p:nvPr/>
        </p:nvPicPr>
        <p:blipFill rotWithShape="1">
          <a:blip r:embed="rId3">
            <a:alphaModFix/>
          </a:blip>
          <a:srcRect b="0" l="0" r="0" t="0"/>
          <a:stretch/>
        </p:blipFill>
        <p:spPr>
          <a:xfrm>
            <a:off x="575894" y="458450"/>
            <a:ext cx="3075528" cy="2579475"/>
          </a:xfrm>
          <a:prstGeom prst="rect">
            <a:avLst/>
          </a:prstGeom>
          <a:noFill/>
          <a:ln>
            <a:noFill/>
          </a:ln>
        </p:spPr>
      </p:pic>
      <p:sp>
        <p:nvSpPr>
          <p:cNvPr id="9807" name="Google Shape;9807;p90"/>
          <p:cNvSpPr txBox="1"/>
          <p:nvPr/>
        </p:nvSpPr>
        <p:spPr>
          <a:xfrm>
            <a:off x="4958149" y="412300"/>
            <a:ext cx="2381765" cy="12234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rgbClr val="000000"/>
                </a:solidFill>
                <a:latin typeface="Calibri"/>
                <a:ea typeface="Calibri"/>
                <a:cs typeface="Calibri"/>
                <a:sym typeface="Calibri"/>
              </a:rPr>
              <a:t>N = 4 – количество звеньев:</a:t>
            </a:r>
            <a:endParaRPr sz="105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1050">
              <a:solidFill>
                <a:srgbClr val="000000"/>
              </a:solidFill>
              <a:latin typeface="Calibri"/>
              <a:ea typeface="Calibri"/>
              <a:cs typeface="Calibri"/>
              <a:sym typeface="Calibri"/>
            </a:endParaRPr>
          </a:p>
          <a:p>
            <a:pPr indent="0" lvl="0" marL="0" marR="0" rtl="0" algn="l">
              <a:spcBef>
                <a:spcPts val="0"/>
              </a:spcBef>
              <a:spcAft>
                <a:spcPts val="0"/>
              </a:spcAft>
              <a:buNone/>
            </a:pPr>
            <a:r>
              <a:rPr lang="ru-RU" sz="1050">
                <a:solidFill>
                  <a:srgbClr val="000000"/>
                </a:solidFill>
                <a:latin typeface="Calibri"/>
                <a:ea typeface="Calibri"/>
                <a:cs typeface="Calibri"/>
                <a:sym typeface="Calibri"/>
              </a:rPr>
              <a:t>0 – стойка</a:t>
            </a:r>
            <a:endParaRPr sz="1050">
              <a:solidFill>
                <a:srgbClr val="000000"/>
              </a:solidFill>
              <a:latin typeface="Calibri"/>
              <a:ea typeface="Calibri"/>
              <a:cs typeface="Calibri"/>
              <a:sym typeface="Calibri"/>
            </a:endParaRPr>
          </a:p>
          <a:p>
            <a:pPr indent="0" lvl="0" marL="0" marR="0" rtl="0" algn="l">
              <a:spcBef>
                <a:spcPts val="0"/>
              </a:spcBef>
              <a:spcAft>
                <a:spcPts val="0"/>
              </a:spcAft>
              <a:buNone/>
            </a:pPr>
            <a:r>
              <a:rPr lang="ru-RU" sz="1050">
                <a:solidFill>
                  <a:srgbClr val="000000"/>
                </a:solidFill>
                <a:latin typeface="Calibri"/>
                <a:ea typeface="Calibri"/>
                <a:cs typeface="Calibri"/>
                <a:sym typeface="Calibri"/>
              </a:rPr>
              <a:t>1 – ползун</a:t>
            </a:r>
            <a:endParaRPr/>
          </a:p>
          <a:p>
            <a:pPr indent="0" lvl="0" marL="0" marR="0" rtl="0" algn="l">
              <a:spcBef>
                <a:spcPts val="0"/>
              </a:spcBef>
              <a:spcAft>
                <a:spcPts val="0"/>
              </a:spcAft>
              <a:buNone/>
            </a:pPr>
            <a:r>
              <a:rPr lang="ru-RU" sz="1050">
                <a:solidFill>
                  <a:srgbClr val="000000"/>
                </a:solidFill>
                <a:latin typeface="Calibri"/>
                <a:ea typeface="Calibri"/>
                <a:cs typeface="Calibri"/>
                <a:sym typeface="Calibri"/>
              </a:rPr>
              <a:t>2 – кулиса</a:t>
            </a:r>
            <a:endParaRPr/>
          </a:p>
          <a:p>
            <a:pPr indent="0" lvl="0" marL="0" marR="0" rtl="0" algn="l">
              <a:spcBef>
                <a:spcPts val="0"/>
              </a:spcBef>
              <a:spcAft>
                <a:spcPts val="0"/>
              </a:spcAft>
              <a:buNone/>
            </a:pPr>
            <a:r>
              <a:rPr lang="ru-RU" sz="1050">
                <a:solidFill>
                  <a:srgbClr val="000000"/>
                </a:solidFill>
                <a:latin typeface="Calibri"/>
                <a:ea typeface="Calibri"/>
                <a:cs typeface="Calibri"/>
                <a:sym typeface="Calibri"/>
              </a:rPr>
              <a:t>3 – кулисный камень</a:t>
            </a:r>
            <a:endParaRPr sz="1050">
              <a:solidFill>
                <a:srgbClr val="000000"/>
              </a:solidFill>
              <a:latin typeface="Calibri"/>
              <a:ea typeface="Calibri"/>
              <a:cs typeface="Calibri"/>
              <a:sym typeface="Calibri"/>
            </a:endParaRPr>
          </a:p>
          <a:p>
            <a:pPr indent="0" lvl="0" marL="0" marR="0" rtl="0" algn="l">
              <a:spcBef>
                <a:spcPts val="0"/>
              </a:spcBef>
              <a:spcAft>
                <a:spcPts val="0"/>
              </a:spcAft>
              <a:buNone/>
            </a:pPr>
            <a:r>
              <a:rPr lang="ru-RU" sz="1050">
                <a:solidFill>
                  <a:srgbClr val="000000"/>
                </a:solidFill>
                <a:latin typeface="Calibri"/>
                <a:ea typeface="Calibri"/>
                <a:cs typeface="Calibri"/>
                <a:sym typeface="Calibri"/>
              </a:rPr>
              <a:t>n(подвижных) = 3</a:t>
            </a:r>
            <a:endParaRPr/>
          </a:p>
        </p:txBody>
      </p:sp>
      <p:sp>
        <p:nvSpPr>
          <p:cNvPr id="9808" name="Google Shape;9808;p90"/>
          <p:cNvSpPr txBox="1"/>
          <p:nvPr/>
        </p:nvSpPr>
        <p:spPr>
          <a:xfrm>
            <a:off x="4958149" y="2330793"/>
            <a:ext cx="4181040" cy="9002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2"/>
                </a:solidFill>
                <a:latin typeface="Calibri"/>
                <a:ea typeface="Calibri"/>
                <a:cs typeface="Calibri"/>
                <a:sym typeface="Calibri"/>
              </a:rPr>
              <a:t>P = 4 – количество кинематических пар:</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Ползун 1 со стойкой</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Ползун 1 с кулисой</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Кулиса с камнем 3</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Кулисный камень 3 со стойкой</a:t>
            </a:r>
            <a:endParaRPr/>
          </a:p>
        </p:txBody>
      </p:sp>
      <p:sp>
        <p:nvSpPr>
          <p:cNvPr id="9809" name="Google Shape;9809;p90"/>
          <p:cNvSpPr txBox="1"/>
          <p:nvPr/>
        </p:nvSpPr>
        <p:spPr>
          <a:xfrm>
            <a:off x="362980" y="3438790"/>
            <a:ext cx="2743200" cy="539571"/>
          </a:xfrm>
          <a:prstGeom prst="rect">
            <a:avLst/>
          </a:prstGeom>
          <a:blipFill rotWithShape="1">
            <a:blip r:embed="rId4">
              <a:alphaModFix/>
            </a:blip>
            <a:stretch>
              <a:fillRect b="-162909" l="0" r="0" t="-11572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9810" name="Google Shape;9810;p90"/>
          <p:cNvSpPr txBox="1"/>
          <p:nvPr/>
        </p:nvSpPr>
        <p:spPr>
          <a:xfrm>
            <a:off x="305926" y="3893201"/>
            <a:ext cx="2743200" cy="253916"/>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9811" name="Google Shape;9811;p90"/>
          <p:cNvSpPr txBox="1"/>
          <p:nvPr/>
        </p:nvSpPr>
        <p:spPr>
          <a:xfrm>
            <a:off x="800162" y="4243254"/>
            <a:ext cx="7200900" cy="646331"/>
          </a:xfrm>
          <a:prstGeom prst="rect">
            <a:avLst/>
          </a:prstGeom>
          <a:blipFill rotWithShape="1">
            <a:blip r:embed="rId6">
              <a:alphaModFix/>
            </a:blip>
            <a:stretch>
              <a:fillRect b="-660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9812" name="Google Shape;9812;p90"/>
          <p:cNvSpPr txBox="1"/>
          <p:nvPr/>
        </p:nvSpPr>
        <p:spPr>
          <a:xfrm>
            <a:off x="1002659" y="2918742"/>
            <a:ext cx="220141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1"/>
                </a:solidFill>
                <a:latin typeface="Calibri"/>
                <a:ea typeface="Calibri"/>
                <a:cs typeface="Calibri"/>
                <a:sym typeface="Calibri"/>
              </a:rPr>
              <a:t>Рис. 40 (Схема механизма)</a:t>
            </a:r>
            <a:endParaRPr/>
          </a:p>
        </p:txBody>
      </p:sp>
      <p:sp>
        <p:nvSpPr>
          <p:cNvPr id="9813" name="Google Shape;9813;p90"/>
          <p:cNvSpPr txBox="1"/>
          <p:nvPr/>
        </p:nvSpPr>
        <p:spPr>
          <a:xfrm>
            <a:off x="2832354" y="3536345"/>
            <a:ext cx="81906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rgbClr val="000000"/>
                </a:solidFill>
                <a:latin typeface="Calibri"/>
                <a:ea typeface="Calibri"/>
                <a:cs typeface="Calibri"/>
                <a:sym typeface="Calibri"/>
              </a:rPr>
              <a:t>(110)</a:t>
            </a:r>
            <a:endParaRPr/>
          </a:p>
        </p:txBody>
      </p:sp>
      <p:sp>
        <p:nvSpPr>
          <p:cNvPr id="9814" name="Google Shape;9814;p90"/>
          <p:cNvSpPr txBox="1"/>
          <p:nvPr/>
        </p:nvSpPr>
        <p:spPr>
          <a:xfrm>
            <a:off x="2844127" y="3876948"/>
            <a:ext cx="81906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rgbClr val="000000"/>
                </a:solidFill>
                <a:latin typeface="Calibri"/>
                <a:ea typeface="Calibri"/>
                <a:cs typeface="Calibri"/>
                <a:sym typeface="Calibri"/>
              </a:rPr>
              <a:t>(112)</a:t>
            </a:r>
            <a:endParaRPr/>
          </a:p>
        </p:txBody>
      </p:sp>
      <p:grpSp>
        <p:nvGrpSpPr>
          <p:cNvPr id="9815" name="Google Shape;9815;p90"/>
          <p:cNvGrpSpPr/>
          <p:nvPr/>
        </p:nvGrpSpPr>
        <p:grpSpPr>
          <a:xfrm rot="5400000">
            <a:off x="6338043" y="-534229"/>
            <a:ext cx="3326038" cy="2290111"/>
            <a:chOff x="4388382" y="2566254"/>
            <a:chExt cx="2271478" cy="1564004"/>
          </a:xfrm>
        </p:grpSpPr>
        <p:sp>
          <p:nvSpPr>
            <p:cNvPr id="9816" name="Google Shape;9816;p90"/>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17" name="Google Shape;9817;p90"/>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18" name="Google Shape;9818;p90"/>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19" name="Google Shape;9819;p90"/>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0" name="Google Shape;9820;p90"/>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1" name="Google Shape;9821;p90"/>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2" name="Google Shape;9822;p90"/>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3" name="Google Shape;9823;p90"/>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4" name="Google Shape;9824;p90"/>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5" name="Google Shape;9825;p90"/>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6" name="Google Shape;9826;p90"/>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7" name="Google Shape;9827;p90"/>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8" name="Google Shape;9828;p90"/>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29" name="Google Shape;9829;p90"/>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0" name="Google Shape;9830;p90"/>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1" name="Google Shape;9831;p90"/>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2" name="Google Shape;9832;p90"/>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3" name="Google Shape;9833;p90"/>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4" name="Google Shape;9834;p90"/>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5" name="Google Shape;9835;p90"/>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6" name="Google Shape;9836;p90"/>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7" name="Google Shape;9837;p90"/>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8" name="Google Shape;9838;p90"/>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39" name="Google Shape;9839;p90"/>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0" name="Google Shape;9840;p90"/>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1" name="Google Shape;9841;p90"/>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2" name="Google Shape;9842;p90"/>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3" name="Google Shape;9843;p90"/>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4" name="Google Shape;9844;p90"/>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5" name="Google Shape;9845;p90"/>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6" name="Google Shape;9846;p90"/>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7" name="Google Shape;9847;p90"/>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8" name="Google Shape;9848;p90"/>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49" name="Google Shape;9849;p90"/>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0" name="Google Shape;9850;p90"/>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1" name="Google Shape;9851;p90"/>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2" name="Google Shape;9852;p90"/>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3" name="Google Shape;9853;p90"/>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4" name="Google Shape;9854;p90"/>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5" name="Google Shape;9855;p90"/>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6" name="Google Shape;9856;p90"/>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7" name="Google Shape;9857;p90"/>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8" name="Google Shape;9858;p90"/>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59" name="Google Shape;9859;p90"/>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0" name="Google Shape;9860;p90"/>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1" name="Google Shape;9861;p90"/>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2" name="Google Shape;9862;p90"/>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3" name="Google Shape;9863;p90"/>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4" name="Google Shape;9864;p90"/>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5" name="Google Shape;9865;p90"/>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6" name="Google Shape;9866;p90"/>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7" name="Google Shape;9867;p90"/>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8" name="Google Shape;9868;p90"/>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69" name="Google Shape;9869;p90"/>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70" name="Google Shape;9870;p90"/>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
        <p:nvSpPr>
          <p:cNvPr id="9871" name="Google Shape;9871;p90"/>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90</a:t>
            </a:r>
            <a:endParaRPr sz="1350">
              <a:solidFill>
                <a:schemeClr val="dk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5" name="Shape 9875"/>
        <p:cNvGrpSpPr/>
        <p:nvPr/>
      </p:nvGrpSpPr>
      <p:grpSpPr>
        <a:xfrm>
          <a:off x="0" y="0"/>
          <a:ext cx="0" cy="0"/>
          <a:chOff x="0" y="0"/>
          <a:chExt cx="0" cy="0"/>
        </a:xfrm>
      </p:grpSpPr>
      <p:sp>
        <p:nvSpPr>
          <p:cNvPr id="9876" name="Google Shape;9876;p91"/>
          <p:cNvSpPr txBox="1"/>
          <p:nvPr/>
        </p:nvSpPr>
        <p:spPr>
          <a:xfrm>
            <a:off x="203887" y="268760"/>
            <a:ext cx="506009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a:solidFill>
                  <a:srgbClr val="C4604C"/>
                </a:solidFill>
                <a:latin typeface="Calibri"/>
                <a:ea typeface="Calibri"/>
                <a:cs typeface="Calibri"/>
                <a:sym typeface="Calibri"/>
              </a:rPr>
              <a:t>Определение групп Ассура</a:t>
            </a:r>
            <a:r>
              <a:rPr lang="ru-RU" sz="1800">
                <a:solidFill>
                  <a:schemeClr val="dk2"/>
                </a:solidFill>
                <a:latin typeface="Calibri"/>
                <a:ea typeface="Calibri"/>
                <a:cs typeface="Calibri"/>
                <a:sym typeface="Calibri"/>
              </a:rPr>
              <a:t>:</a:t>
            </a:r>
            <a:endParaRPr/>
          </a:p>
        </p:txBody>
      </p:sp>
      <p:sp>
        <p:nvSpPr>
          <p:cNvPr id="9877" name="Google Shape;9877;p91"/>
          <p:cNvSpPr txBox="1"/>
          <p:nvPr/>
        </p:nvSpPr>
        <p:spPr>
          <a:xfrm>
            <a:off x="558016" y="860995"/>
            <a:ext cx="2594919"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u="sng">
                <a:solidFill>
                  <a:srgbClr val="C4604C"/>
                </a:solidFill>
                <a:latin typeface="Calibri"/>
                <a:ea typeface="Calibri"/>
                <a:cs typeface="Calibri"/>
                <a:sym typeface="Calibri"/>
              </a:rPr>
              <a:t>Группа Ассура 1: ВПВ</a:t>
            </a:r>
            <a:endParaRPr/>
          </a:p>
        </p:txBody>
      </p:sp>
      <p:sp>
        <p:nvSpPr>
          <p:cNvPr id="9878" name="Google Shape;9878;p91"/>
          <p:cNvSpPr txBox="1"/>
          <p:nvPr/>
        </p:nvSpPr>
        <p:spPr>
          <a:xfrm>
            <a:off x="4701746" y="860995"/>
            <a:ext cx="355565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u="sng">
                <a:solidFill>
                  <a:srgbClr val="C4604C"/>
                </a:solidFill>
                <a:latin typeface="Calibri"/>
                <a:ea typeface="Calibri"/>
                <a:cs typeface="Calibri"/>
                <a:sym typeface="Calibri"/>
              </a:rPr>
              <a:t>Первичных механизм 1: стойка с ползуном</a:t>
            </a:r>
            <a:endParaRPr/>
          </a:p>
        </p:txBody>
      </p:sp>
      <p:sp>
        <p:nvSpPr>
          <p:cNvPr id="9879" name="Google Shape;9879;p91"/>
          <p:cNvSpPr txBox="1"/>
          <p:nvPr/>
        </p:nvSpPr>
        <p:spPr>
          <a:xfrm>
            <a:off x="4701745" y="3283940"/>
            <a:ext cx="430633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u="sng">
                <a:solidFill>
                  <a:srgbClr val="C4604C"/>
                </a:solidFill>
                <a:latin typeface="Calibri"/>
                <a:ea typeface="Calibri"/>
                <a:cs typeface="Calibri"/>
                <a:sym typeface="Calibri"/>
              </a:rPr>
              <a:t>Первичных механизм 2: стойка с кулисным камнем</a:t>
            </a:r>
            <a:endParaRPr/>
          </a:p>
        </p:txBody>
      </p:sp>
      <p:pic>
        <p:nvPicPr>
          <p:cNvPr id="9880" name="Google Shape;9880;p91"/>
          <p:cNvPicPr preferRelativeResize="0"/>
          <p:nvPr/>
        </p:nvPicPr>
        <p:blipFill rotWithShape="1">
          <a:blip r:embed="rId3">
            <a:alphaModFix/>
          </a:blip>
          <a:srcRect b="0" l="0" r="0" t="0"/>
          <a:stretch/>
        </p:blipFill>
        <p:spPr>
          <a:xfrm>
            <a:off x="497047" y="1407159"/>
            <a:ext cx="2193131" cy="1121569"/>
          </a:xfrm>
          <a:prstGeom prst="rect">
            <a:avLst/>
          </a:prstGeom>
          <a:noFill/>
          <a:ln>
            <a:noFill/>
          </a:ln>
        </p:spPr>
      </p:pic>
      <p:pic>
        <p:nvPicPr>
          <p:cNvPr id="9881" name="Google Shape;9881;p91"/>
          <p:cNvPicPr preferRelativeResize="0"/>
          <p:nvPr/>
        </p:nvPicPr>
        <p:blipFill rotWithShape="1">
          <a:blip r:embed="rId4">
            <a:alphaModFix/>
          </a:blip>
          <a:srcRect b="0" l="0" r="0" t="0"/>
          <a:stretch/>
        </p:blipFill>
        <p:spPr>
          <a:xfrm>
            <a:off x="4701746" y="1328578"/>
            <a:ext cx="714375" cy="1278731"/>
          </a:xfrm>
          <a:prstGeom prst="rect">
            <a:avLst/>
          </a:prstGeom>
          <a:noFill/>
          <a:ln>
            <a:noFill/>
          </a:ln>
        </p:spPr>
      </p:pic>
      <p:pic>
        <p:nvPicPr>
          <p:cNvPr descr="Изображение выглядит как текст&#10;&#10;Автоматически созданное описание" id="9882" name="Google Shape;9882;p91"/>
          <p:cNvPicPr preferRelativeResize="0"/>
          <p:nvPr/>
        </p:nvPicPr>
        <p:blipFill rotWithShape="1">
          <a:blip r:embed="rId5">
            <a:alphaModFix/>
          </a:blip>
          <a:srcRect b="0" l="0" r="0" t="0"/>
          <a:stretch/>
        </p:blipFill>
        <p:spPr>
          <a:xfrm>
            <a:off x="6224870" y="3607708"/>
            <a:ext cx="857250" cy="721519"/>
          </a:xfrm>
          <a:prstGeom prst="rect">
            <a:avLst/>
          </a:prstGeom>
          <a:noFill/>
          <a:ln>
            <a:noFill/>
          </a:ln>
        </p:spPr>
      </p:pic>
      <p:sp>
        <p:nvSpPr>
          <p:cNvPr id="9883" name="Google Shape;9883;p91"/>
          <p:cNvSpPr txBox="1"/>
          <p:nvPr/>
        </p:nvSpPr>
        <p:spPr>
          <a:xfrm>
            <a:off x="203887" y="3330709"/>
            <a:ext cx="3244517" cy="253916"/>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9884" name="Google Shape;9884;p91"/>
          <p:cNvSpPr txBox="1"/>
          <p:nvPr/>
        </p:nvSpPr>
        <p:spPr>
          <a:xfrm>
            <a:off x="5232652" y="1515699"/>
            <a:ext cx="3244517" cy="253916"/>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sp>
        <p:nvSpPr>
          <p:cNvPr id="9885" name="Google Shape;9885;p91"/>
          <p:cNvSpPr txBox="1"/>
          <p:nvPr/>
        </p:nvSpPr>
        <p:spPr>
          <a:xfrm>
            <a:off x="3351817" y="3320879"/>
            <a:ext cx="81906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2"/>
                </a:solidFill>
                <a:latin typeface="Calibri"/>
                <a:ea typeface="Calibri"/>
                <a:cs typeface="Calibri"/>
                <a:sym typeface="Calibri"/>
              </a:rPr>
              <a:t>(113)</a:t>
            </a:r>
            <a:endParaRPr/>
          </a:p>
        </p:txBody>
      </p:sp>
      <p:sp>
        <p:nvSpPr>
          <p:cNvPr id="9886" name="Google Shape;9886;p91"/>
          <p:cNvSpPr txBox="1"/>
          <p:nvPr/>
        </p:nvSpPr>
        <p:spPr>
          <a:xfrm>
            <a:off x="8412823" y="1513542"/>
            <a:ext cx="81906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2"/>
                </a:solidFill>
                <a:latin typeface="Calibri"/>
                <a:ea typeface="Calibri"/>
                <a:cs typeface="Calibri"/>
                <a:sym typeface="Calibri"/>
              </a:rPr>
              <a:t>(114)</a:t>
            </a:r>
            <a:endParaRPr/>
          </a:p>
        </p:txBody>
      </p:sp>
      <p:sp>
        <p:nvSpPr>
          <p:cNvPr id="9887" name="Google Shape;9887;p91"/>
          <p:cNvSpPr/>
          <p:nvPr/>
        </p:nvSpPr>
        <p:spPr>
          <a:xfrm>
            <a:off x="503958" y="2480352"/>
            <a:ext cx="2303836"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1"/>
                </a:solidFill>
                <a:latin typeface="Calibri"/>
                <a:ea typeface="Calibri"/>
                <a:cs typeface="Calibri"/>
                <a:sym typeface="Calibri"/>
              </a:rPr>
              <a:t>Рис. 41.1 (Кинематическая пара ВПВ)</a:t>
            </a:r>
            <a:endParaRPr/>
          </a:p>
        </p:txBody>
      </p:sp>
      <p:sp>
        <p:nvSpPr>
          <p:cNvPr id="9888" name="Google Shape;9888;p91"/>
          <p:cNvSpPr/>
          <p:nvPr/>
        </p:nvSpPr>
        <p:spPr>
          <a:xfrm>
            <a:off x="5058933" y="2654949"/>
            <a:ext cx="297389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1"/>
                </a:solidFill>
                <a:latin typeface="Calibri"/>
                <a:ea typeface="Calibri"/>
                <a:cs typeface="Calibri"/>
                <a:sym typeface="Calibri"/>
              </a:rPr>
              <a:t>Рис. 41.2 (Поступательная кинематическая пара)</a:t>
            </a:r>
            <a:endParaRPr/>
          </a:p>
        </p:txBody>
      </p:sp>
      <p:sp>
        <p:nvSpPr>
          <p:cNvPr id="9889" name="Google Shape;9889;p91"/>
          <p:cNvSpPr/>
          <p:nvPr/>
        </p:nvSpPr>
        <p:spPr>
          <a:xfrm>
            <a:off x="5232652" y="4237570"/>
            <a:ext cx="2784737"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1"/>
                </a:solidFill>
                <a:latin typeface="Calibri"/>
                <a:ea typeface="Calibri"/>
                <a:cs typeface="Calibri"/>
                <a:sym typeface="Calibri"/>
              </a:rPr>
              <a:t>Рис. 42 (Вращательная кинематическая пара)</a:t>
            </a:r>
            <a:endParaRPr/>
          </a:p>
        </p:txBody>
      </p:sp>
      <p:cxnSp>
        <p:nvCxnSpPr>
          <p:cNvPr id="9890" name="Google Shape;9890;p91"/>
          <p:cNvCxnSpPr/>
          <p:nvPr/>
        </p:nvCxnSpPr>
        <p:spPr>
          <a:xfrm flipH="1">
            <a:off x="1593612" y="1703499"/>
            <a:ext cx="352563" cy="528888"/>
          </a:xfrm>
          <a:prstGeom prst="straightConnector1">
            <a:avLst/>
          </a:prstGeom>
          <a:noFill/>
          <a:ln cap="flat" cmpd="sng" w="9525">
            <a:solidFill>
              <a:schemeClr val="accent1"/>
            </a:solidFill>
            <a:prstDash val="dash"/>
            <a:round/>
            <a:headEnd len="sm" w="sm" type="none"/>
            <a:tailEnd len="sm" w="sm" type="none"/>
          </a:ln>
        </p:spPr>
      </p:cxnSp>
      <p:cxnSp>
        <p:nvCxnSpPr>
          <p:cNvPr id="9891" name="Google Shape;9891;p91"/>
          <p:cNvCxnSpPr/>
          <p:nvPr/>
        </p:nvCxnSpPr>
        <p:spPr>
          <a:xfrm rot="10800000">
            <a:off x="484157" y="2010342"/>
            <a:ext cx="409118" cy="355524"/>
          </a:xfrm>
          <a:prstGeom prst="straightConnector1">
            <a:avLst/>
          </a:prstGeom>
          <a:noFill/>
          <a:ln cap="flat" cmpd="sng" w="9525">
            <a:solidFill>
              <a:schemeClr val="accent1"/>
            </a:solidFill>
            <a:prstDash val="dash"/>
            <a:round/>
            <a:headEnd len="sm" w="sm" type="none"/>
            <a:tailEnd len="sm" w="sm" type="none"/>
          </a:ln>
        </p:spPr>
      </p:cxnSp>
      <p:grpSp>
        <p:nvGrpSpPr>
          <p:cNvPr id="9892" name="Google Shape;9892;p91"/>
          <p:cNvGrpSpPr/>
          <p:nvPr/>
        </p:nvGrpSpPr>
        <p:grpSpPr>
          <a:xfrm rot="5400000">
            <a:off x="6423817" y="-1498359"/>
            <a:ext cx="3326038" cy="2290111"/>
            <a:chOff x="4388382" y="2566254"/>
            <a:chExt cx="2271478" cy="1564004"/>
          </a:xfrm>
        </p:grpSpPr>
        <p:sp>
          <p:nvSpPr>
            <p:cNvPr id="9893" name="Google Shape;9893;p9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94" name="Google Shape;9894;p9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95" name="Google Shape;9895;p9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96" name="Google Shape;9896;p9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97" name="Google Shape;9897;p9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98" name="Google Shape;9898;p9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899" name="Google Shape;9899;p9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0" name="Google Shape;9900;p9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1" name="Google Shape;9901;p9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2" name="Google Shape;9902;p9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3" name="Google Shape;9903;p9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4" name="Google Shape;9904;p9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5" name="Google Shape;9905;p9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6" name="Google Shape;9906;p9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7" name="Google Shape;9907;p9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8" name="Google Shape;9908;p9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09" name="Google Shape;9909;p9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0" name="Google Shape;9910;p9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1" name="Google Shape;9911;p9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2" name="Google Shape;9912;p9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3" name="Google Shape;9913;p9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4" name="Google Shape;9914;p9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5" name="Google Shape;9915;p9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6" name="Google Shape;9916;p9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7" name="Google Shape;9917;p9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8" name="Google Shape;9918;p9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19" name="Google Shape;9919;p9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0" name="Google Shape;9920;p9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1" name="Google Shape;9921;p9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2" name="Google Shape;9922;p9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3" name="Google Shape;9923;p9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4" name="Google Shape;9924;p9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5" name="Google Shape;9925;p9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6" name="Google Shape;9926;p9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7" name="Google Shape;9927;p9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8" name="Google Shape;9928;p9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29" name="Google Shape;9929;p9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0" name="Google Shape;9930;p9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1" name="Google Shape;9931;p9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2" name="Google Shape;9932;p9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3" name="Google Shape;9933;p9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4" name="Google Shape;9934;p9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5" name="Google Shape;9935;p9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6" name="Google Shape;9936;p9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7" name="Google Shape;9937;p9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8" name="Google Shape;9938;p9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39" name="Google Shape;9939;p9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0" name="Google Shape;9940;p9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1" name="Google Shape;9941;p9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2" name="Google Shape;9942;p9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3" name="Google Shape;9943;p9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4" name="Google Shape;9944;p9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5" name="Google Shape;9945;p9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6" name="Google Shape;9946;p9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47" name="Google Shape;9947;p9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grpSp>
        <p:nvGrpSpPr>
          <p:cNvPr id="9948" name="Google Shape;9948;p91"/>
          <p:cNvGrpSpPr/>
          <p:nvPr/>
        </p:nvGrpSpPr>
        <p:grpSpPr>
          <a:xfrm>
            <a:off x="-338675" y="4157983"/>
            <a:ext cx="3326038" cy="2290111"/>
            <a:chOff x="4388382" y="2566254"/>
            <a:chExt cx="2271478" cy="1564004"/>
          </a:xfrm>
        </p:grpSpPr>
        <p:sp>
          <p:nvSpPr>
            <p:cNvPr id="9949" name="Google Shape;9949;p91"/>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0" name="Google Shape;9950;p91"/>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1" name="Google Shape;9951;p91"/>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2" name="Google Shape;9952;p91"/>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3" name="Google Shape;9953;p91"/>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4" name="Google Shape;9954;p91"/>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5" name="Google Shape;9955;p91"/>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6" name="Google Shape;9956;p91"/>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7" name="Google Shape;9957;p91"/>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8" name="Google Shape;9958;p91"/>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59" name="Google Shape;9959;p91"/>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0" name="Google Shape;9960;p91"/>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1" name="Google Shape;9961;p91"/>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2" name="Google Shape;9962;p91"/>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3" name="Google Shape;9963;p91"/>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4" name="Google Shape;9964;p91"/>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5" name="Google Shape;9965;p91"/>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6" name="Google Shape;9966;p91"/>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7" name="Google Shape;9967;p91"/>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8" name="Google Shape;9968;p91"/>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69" name="Google Shape;9969;p91"/>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0" name="Google Shape;9970;p91"/>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1" name="Google Shape;9971;p91"/>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2" name="Google Shape;9972;p91"/>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3" name="Google Shape;9973;p91"/>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4" name="Google Shape;9974;p91"/>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5" name="Google Shape;9975;p91"/>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6" name="Google Shape;9976;p91"/>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7" name="Google Shape;9977;p91"/>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8" name="Google Shape;9978;p91"/>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79" name="Google Shape;9979;p91"/>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0" name="Google Shape;9980;p91"/>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1" name="Google Shape;9981;p91"/>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2" name="Google Shape;9982;p91"/>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3" name="Google Shape;9983;p91"/>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4" name="Google Shape;9984;p91"/>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5" name="Google Shape;9985;p91"/>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6" name="Google Shape;9986;p91"/>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7" name="Google Shape;9987;p91"/>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8" name="Google Shape;9988;p91"/>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89" name="Google Shape;9989;p91"/>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0" name="Google Shape;9990;p91"/>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1" name="Google Shape;9991;p91"/>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2" name="Google Shape;9992;p91"/>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3" name="Google Shape;9993;p91"/>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4" name="Google Shape;9994;p91"/>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5" name="Google Shape;9995;p91"/>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6" name="Google Shape;9996;p91"/>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7" name="Google Shape;9997;p91"/>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8" name="Google Shape;9998;p91"/>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9999" name="Google Shape;9999;p91"/>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00" name="Google Shape;10000;p91"/>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01" name="Google Shape;10001;p91"/>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02" name="Google Shape;10002;p91"/>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03" name="Google Shape;10003;p91"/>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
        <p:nvSpPr>
          <p:cNvPr id="10004" name="Google Shape;10004;p91"/>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91</a:t>
            </a:r>
            <a:endParaRPr sz="135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8" name="Shape 10008"/>
        <p:cNvGrpSpPr/>
        <p:nvPr/>
      </p:nvGrpSpPr>
      <p:grpSpPr>
        <a:xfrm>
          <a:off x="0" y="0"/>
          <a:ext cx="0" cy="0"/>
          <a:chOff x="0" y="0"/>
          <a:chExt cx="0" cy="0"/>
        </a:xfrm>
      </p:grpSpPr>
      <p:sp>
        <p:nvSpPr>
          <p:cNvPr id="10009" name="Google Shape;10009;p92"/>
          <p:cNvSpPr txBox="1"/>
          <p:nvPr/>
        </p:nvSpPr>
        <p:spPr>
          <a:xfrm>
            <a:off x="137116" y="319424"/>
            <a:ext cx="2214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u="sng">
                <a:solidFill>
                  <a:srgbClr val="C4604C"/>
                </a:solidFill>
                <a:latin typeface="Calibri"/>
                <a:ea typeface="Calibri"/>
                <a:cs typeface="Calibri"/>
                <a:sym typeface="Calibri"/>
              </a:rPr>
              <a:t>2 пункт</a:t>
            </a:r>
            <a:endParaRPr/>
          </a:p>
        </p:txBody>
      </p:sp>
      <p:sp>
        <p:nvSpPr>
          <p:cNvPr id="10010" name="Google Shape;10010;p92"/>
          <p:cNvSpPr txBox="1"/>
          <p:nvPr/>
        </p:nvSpPr>
        <p:spPr>
          <a:xfrm>
            <a:off x="389379" y="886346"/>
            <a:ext cx="6292679" cy="9002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2"/>
                </a:solidFill>
                <a:latin typeface="Calibri"/>
                <a:ea typeface="Calibri"/>
                <a:cs typeface="Calibri"/>
                <a:sym typeface="Calibri"/>
              </a:rPr>
              <a:t>Точка A движется по прямой вдоль оси OY</a:t>
            </a:r>
            <a:endParaRPr/>
          </a:p>
          <a:p>
            <a:pPr indent="0" lvl="0" marL="0" marR="0" rtl="0" algn="l">
              <a:spcBef>
                <a:spcPts val="0"/>
              </a:spcBef>
              <a:spcAft>
                <a:spcPts val="0"/>
              </a:spcAft>
              <a:buNone/>
            </a:pPr>
            <a:r>
              <a:rPr lang="ru-RU" sz="1050">
                <a:solidFill>
                  <a:schemeClr val="dk2"/>
                </a:solidFill>
                <a:latin typeface="Calibri"/>
                <a:ea typeface="Calibri"/>
                <a:cs typeface="Calibri"/>
                <a:sym typeface="Calibri"/>
              </a:rPr>
              <a:t>Точка К движется по строфоиде (кривая 3-го порядка)</a:t>
            </a:r>
            <a:endParaRPr/>
          </a:p>
          <a:p>
            <a:pPr indent="0" lvl="0" marL="0" marR="0" rtl="0" algn="l">
              <a:spcBef>
                <a:spcPts val="0"/>
              </a:spcBef>
              <a:spcAft>
                <a:spcPts val="0"/>
              </a:spcAft>
              <a:buNone/>
            </a:pPr>
            <a:r>
              <a:rPr lang="ru-RU" sz="1050">
                <a:solidFill>
                  <a:schemeClr val="dk2"/>
                </a:solidFill>
                <a:latin typeface="Calibri"/>
                <a:ea typeface="Calibri"/>
                <a:cs typeface="Calibri"/>
                <a:sym typeface="Calibri"/>
              </a:rPr>
              <a:t>Точка В неподвижна</a:t>
            </a:r>
            <a:endParaRPr/>
          </a:p>
          <a:p>
            <a:pPr indent="0" lvl="0" marL="0" marR="0" rtl="0" algn="l">
              <a:spcBef>
                <a:spcPts val="0"/>
              </a:spcBef>
              <a:spcAft>
                <a:spcPts val="0"/>
              </a:spcAft>
              <a:buNone/>
            </a:pPr>
            <a:r>
              <a:t/>
            </a:r>
            <a:endParaRPr sz="1050">
              <a:solidFill>
                <a:schemeClr val="dk2"/>
              </a:solidFill>
              <a:latin typeface="Calibri"/>
              <a:ea typeface="Calibri"/>
              <a:cs typeface="Calibri"/>
              <a:sym typeface="Calibri"/>
            </a:endParaRPr>
          </a:p>
          <a:p>
            <a:pPr indent="0" lvl="0" marL="0" marR="0" rtl="0" algn="l">
              <a:spcBef>
                <a:spcPts val="0"/>
              </a:spcBef>
              <a:spcAft>
                <a:spcPts val="0"/>
              </a:spcAft>
              <a:buNone/>
            </a:pPr>
            <a:r>
              <a:rPr lang="ru-RU" sz="1050">
                <a:solidFill>
                  <a:schemeClr val="dk2"/>
                </a:solidFill>
                <a:latin typeface="Calibri"/>
                <a:ea typeface="Calibri"/>
                <a:cs typeface="Calibri"/>
                <a:sym typeface="Calibri"/>
              </a:rPr>
              <a:t>Выбираем полярную систему координат.</a:t>
            </a:r>
            <a:endParaRPr/>
          </a:p>
        </p:txBody>
      </p:sp>
      <p:sp>
        <p:nvSpPr>
          <p:cNvPr id="10011" name="Google Shape;10011;p92"/>
          <p:cNvSpPr txBox="1"/>
          <p:nvPr/>
        </p:nvSpPr>
        <p:spPr>
          <a:xfrm>
            <a:off x="152359" y="2507194"/>
            <a:ext cx="2214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u="sng">
                <a:solidFill>
                  <a:srgbClr val="C4604C"/>
                </a:solidFill>
                <a:latin typeface="Calibri"/>
                <a:ea typeface="Calibri"/>
                <a:cs typeface="Calibri"/>
                <a:sym typeface="Calibri"/>
              </a:rPr>
              <a:t>3 пункт</a:t>
            </a:r>
            <a:endParaRPr/>
          </a:p>
        </p:txBody>
      </p:sp>
      <p:sp>
        <p:nvSpPr>
          <p:cNvPr id="10012" name="Google Shape;10012;p92"/>
          <p:cNvSpPr txBox="1"/>
          <p:nvPr/>
        </p:nvSpPr>
        <p:spPr>
          <a:xfrm>
            <a:off x="392018" y="3125748"/>
            <a:ext cx="7034084" cy="9002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2"/>
                </a:solidFill>
                <a:latin typeface="Calibri"/>
                <a:ea typeface="Calibri"/>
                <a:cs typeface="Calibri"/>
                <a:sym typeface="Calibri"/>
              </a:rPr>
              <a:t>Виды абсолютных движений:</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Ползун «1» движется поступательно</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Кулиса «2» имеет сложное движение, описывает кривую 3-го прядка - строфоиду </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Кулисный камень «3» движется вращательно</a:t>
            </a:r>
            <a:endParaRPr/>
          </a:p>
          <a:p>
            <a:pPr indent="-214313" lvl="0" marL="214313" marR="0" rtl="0" algn="l">
              <a:spcBef>
                <a:spcPts val="0"/>
              </a:spcBef>
              <a:spcAft>
                <a:spcPts val="0"/>
              </a:spcAft>
              <a:buClr>
                <a:schemeClr val="dk2"/>
              </a:buClr>
              <a:buSzPts val="1050"/>
              <a:buFont typeface="Arial"/>
              <a:buChar char="•"/>
            </a:pPr>
            <a:r>
              <a:rPr lang="ru-RU" sz="1050">
                <a:solidFill>
                  <a:schemeClr val="dk2"/>
                </a:solidFill>
                <a:latin typeface="Calibri"/>
                <a:ea typeface="Calibri"/>
                <a:cs typeface="Calibri"/>
                <a:sym typeface="Calibri"/>
              </a:rPr>
              <a:t>Стойка «0» неподвижна в выбранной СК  </a:t>
            </a:r>
            <a:endParaRPr/>
          </a:p>
        </p:txBody>
      </p:sp>
      <p:pic>
        <p:nvPicPr>
          <p:cNvPr id="10013" name="Google Shape;10013;p92"/>
          <p:cNvPicPr preferRelativeResize="0"/>
          <p:nvPr/>
        </p:nvPicPr>
        <p:blipFill rotWithShape="1">
          <a:blip r:embed="rId3">
            <a:alphaModFix/>
          </a:blip>
          <a:srcRect b="0" l="0" r="0" t="0"/>
          <a:stretch/>
        </p:blipFill>
        <p:spPr>
          <a:xfrm>
            <a:off x="5360272" y="445000"/>
            <a:ext cx="3196277" cy="2680748"/>
          </a:xfrm>
          <a:prstGeom prst="rect">
            <a:avLst/>
          </a:prstGeom>
          <a:noFill/>
          <a:ln>
            <a:noFill/>
          </a:ln>
        </p:spPr>
      </p:pic>
      <p:sp>
        <p:nvSpPr>
          <p:cNvPr id="10014" name="Google Shape;10014;p92"/>
          <p:cNvSpPr/>
          <p:nvPr/>
        </p:nvSpPr>
        <p:spPr>
          <a:xfrm>
            <a:off x="6113645" y="2987249"/>
            <a:ext cx="1701107"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1"/>
                </a:solidFill>
                <a:latin typeface="Calibri"/>
                <a:ea typeface="Calibri"/>
                <a:cs typeface="Calibri"/>
                <a:sym typeface="Calibri"/>
              </a:rPr>
              <a:t>Рис. 43 (Схема механизма)</a:t>
            </a:r>
            <a:endParaRPr/>
          </a:p>
        </p:txBody>
      </p:sp>
      <p:grpSp>
        <p:nvGrpSpPr>
          <p:cNvPr id="10015" name="Google Shape;10015;p92"/>
          <p:cNvGrpSpPr/>
          <p:nvPr/>
        </p:nvGrpSpPr>
        <p:grpSpPr>
          <a:xfrm rot="10800000">
            <a:off x="6360160" y="3648221"/>
            <a:ext cx="3487695" cy="2290111"/>
            <a:chOff x="4388382" y="2566254"/>
            <a:chExt cx="2271478" cy="1564004"/>
          </a:xfrm>
        </p:grpSpPr>
        <p:sp>
          <p:nvSpPr>
            <p:cNvPr id="10016" name="Google Shape;10016;p92"/>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17" name="Google Shape;10017;p92"/>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18" name="Google Shape;10018;p92"/>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19" name="Google Shape;10019;p92"/>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0" name="Google Shape;10020;p92"/>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1" name="Google Shape;10021;p92"/>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2" name="Google Shape;10022;p92"/>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3" name="Google Shape;10023;p92"/>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4" name="Google Shape;10024;p92"/>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5" name="Google Shape;10025;p92"/>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6" name="Google Shape;10026;p92"/>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7" name="Google Shape;10027;p92"/>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8" name="Google Shape;10028;p92"/>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29" name="Google Shape;10029;p92"/>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0" name="Google Shape;10030;p92"/>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1" name="Google Shape;10031;p92"/>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2" name="Google Shape;10032;p92"/>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3" name="Google Shape;10033;p92"/>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4" name="Google Shape;10034;p92"/>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5" name="Google Shape;10035;p92"/>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6" name="Google Shape;10036;p92"/>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7" name="Google Shape;10037;p92"/>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8" name="Google Shape;10038;p92"/>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39" name="Google Shape;10039;p92"/>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0" name="Google Shape;10040;p92"/>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1" name="Google Shape;10041;p92"/>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2" name="Google Shape;10042;p92"/>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3" name="Google Shape;10043;p92"/>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4" name="Google Shape;10044;p92"/>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5" name="Google Shape;10045;p92"/>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6" name="Google Shape;10046;p92"/>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7" name="Google Shape;10047;p92"/>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8" name="Google Shape;10048;p92"/>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49" name="Google Shape;10049;p92"/>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0" name="Google Shape;10050;p92"/>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1" name="Google Shape;10051;p92"/>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2" name="Google Shape;10052;p92"/>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3" name="Google Shape;10053;p92"/>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4" name="Google Shape;10054;p92"/>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5" name="Google Shape;10055;p92"/>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6" name="Google Shape;10056;p92"/>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7" name="Google Shape;10057;p92"/>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8" name="Google Shape;10058;p92"/>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59" name="Google Shape;10059;p92"/>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0" name="Google Shape;10060;p92"/>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1" name="Google Shape;10061;p92"/>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2" name="Google Shape;10062;p92"/>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3" name="Google Shape;10063;p92"/>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4" name="Google Shape;10064;p92"/>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5" name="Google Shape;10065;p92"/>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6" name="Google Shape;10066;p92"/>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7" name="Google Shape;10067;p92"/>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8" name="Google Shape;10068;p92"/>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69" name="Google Shape;10069;p92"/>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70" name="Google Shape;10070;p92"/>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
        <p:nvSpPr>
          <p:cNvPr id="10071" name="Google Shape;10071;p92"/>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92</a:t>
            </a:r>
            <a:endParaRPr sz="135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5" name="Shape 10075"/>
        <p:cNvGrpSpPr/>
        <p:nvPr/>
      </p:nvGrpSpPr>
      <p:grpSpPr>
        <a:xfrm>
          <a:off x="0" y="0"/>
          <a:ext cx="0" cy="0"/>
          <a:chOff x="0" y="0"/>
          <a:chExt cx="0" cy="0"/>
        </a:xfrm>
      </p:grpSpPr>
      <p:sp>
        <p:nvSpPr>
          <p:cNvPr id="10076" name="Google Shape;10076;p93"/>
          <p:cNvSpPr txBox="1"/>
          <p:nvPr/>
        </p:nvSpPr>
        <p:spPr>
          <a:xfrm>
            <a:off x="194619" y="171581"/>
            <a:ext cx="22149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800" u="sng">
                <a:solidFill>
                  <a:srgbClr val="C4604C"/>
                </a:solidFill>
                <a:latin typeface="Calibri"/>
                <a:ea typeface="Calibri"/>
                <a:cs typeface="Calibri"/>
                <a:sym typeface="Calibri"/>
              </a:rPr>
              <a:t>4 пункт</a:t>
            </a:r>
            <a:endParaRPr/>
          </a:p>
        </p:txBody>
      </p:sp>
      <p:sp>
        <p:nvSpPr>
          <p:cNvPr id="10077" name="Google Shape;10077;p93"/>
          <p:cNvSpPr txBox="1"/>
          <p:nvPr/>
        </p:nvSpPr>
        <p:spPr>
          <a:xfrm>
            <a:off x="313553" y="693728"/>
            <a:ext cx="8516895" cy="169181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ru-RU" sz="1350">
                <a:latin typeface="Calibri"/>
                <a:ea typeface="Calibri"/>
                <a:cs typeface="Calibri"/>
                <a:sym typeface="Calibri"/>
              </a:rPr>
              <a:t> </a:t>
            </a:r>
            <a:endParaRPr/>
          </a:p>
        </p:txBody>
      </p:sp>
      <p:pic>
        <p:nvPicPr>
          <p:cNvPr id="10078" name="Google Shape;10078;p93"/>
          <p:cNvPicPr preferRelativeResize="0"/>
          <p:nvPr/>
        </p:nvPicPr>
        <p:blipFill rotWithShape="1">
          <a:blip r:embed="rId4">
            <a:alphaModFix/>
          </a:blip>
          <a:srcRect b="10731" l="0" r="59868" t="0"/>
          <a:stretch/>
        </p:blipFill>
        <p:spPr>
          <a:xfrm>
            <a:off x="6542905" y="2050111"/>
            <a:ext cx="2198594" cy="2559674"/>
          </a:xfrm>
          <a:prstGeom prst="rect">
            <a:avLst/>
          </a:prstGeom>
          <a:noFill/>
          <a:ln>
            <a:noFill/>
          </a:ln>
        </p:spPr>
      </p:pic>
      <p:sp>
        <p:nvSpPr>
          <p:cNvPr id="10079" name="Google Shape;10079;p93"/>
          <p:cNvSpPr txBox="1"/>
          <p:nvPr/>
        </p:nvSpPr>
        <p:spPr>
          <a:xfrm>
            <a:off x="5312886" y="2215281"/>
            <a:ext cx="819068"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2"/>
                </a:solidFill>
                <a:latin typeface="Calibri"/>
                <a:ea typeface="Calibri"/>
                <a:cs typeface="Calibri"/>
                <a:sym typeface="Calibri"/>
              </a:rPr>
              <a:t>(115)</a:t>
            </a:r>
            <a:endParaRPr/>
          </a:p>
        </p:txBody>
      </p:sp>
      <p:sp>
        <p:nvSpPr>
          <p:cNvPr id="10080" name="Google Shape;10080;p93"/>
          <p:cNvSpPr txBox="1"/>
          <p:nvPr/>
        </p:nvSpPr>
        <p:spPr>
          <a:xfrm>
            <a:off x="6843310" y="4622306"/>
            <a:ext cx="159778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050">
                <a:solidFill>
                  <a:schemeClr val="dk1"/>
                </a:solidFill>
                <a:latin typeface="Calibri"/>
                <a:ea typeface="Calibri"/>
                <a:cs typeface="Calibri"/>
                <a:sym typeface="Calibri"/>
              </a:rPr>
              <a:t>Рис. 44 (Строфоида)</a:t>
            </a:r>
            <a:endParaRPr/>
          </a:p>
        </p:txBody>
      </p:sp>
      <p:grpSp>
        <p:nvGrpSpPr>
          <p:cNvPr id="10081" name="Google Shape;10081;p93"/>
          <p:cNvGrpSpPr/>
          <p:nvPr/>
        </p:nvGrpSpPr>
        <p:grpSpPr>
          <a:xfrm>
            <a:off x="0" y="2797954"/>
            <a:ext cx="3326038" cy="2290111"/>
            <a:chOff x="4388382" y="2566254"/>
            <a:chExt cx="2271478" cy="1564004"/>
          </a:xfrm>
        </p:grpSpPr>
        <p:sp>
          <p:nvSpPr>
            <p:cNvPr id="10082" name="Google Shape;10082;p93"/>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83" name="Google Shape;10083;p93"/>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84" name="Google Shape;10084;p93"/>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85" name="Google Shape;10085;p93"/>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86" name="Google Shape;10086;p93"/>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87" name="Google Shape;10087;p93"/>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88" name="Google Shape;10088;p93"/>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89" name="Google Shape;10089;p93"/>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0" name="Google Shape;10090;p93"/>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1" name="Google Shape;10091;p93"/>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2" name="Google Shape;10092;p93"/>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3" name="Google Shape;10093;p93"/>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4" name="Google Shape;10094;p93"/>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5" name="Google Shape;10095;p93"/>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6" name="Google Shape;10096;p93"/>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7" name="Google Shape;10097;p93"/>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8" name="Google Shape;10098;p93"/>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099" name="Google Shape;10099;p93"/>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0" name="Google Shape;10100;p93"/>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1" name="Google Shape;10101;p93"/>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2" name="Google Shape;10102;p93"/>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3" name="Google Shape;10103;p93"/>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4" name="Google Shape;10104;p93"/>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5" name="Google Shape;10105;p93"/>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6" name="Google Shape;10106;p93"/>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7" name="Google Shape;10107;p93"/>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8" name="Google Shape;10108;p93"/>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09" name="Google Shape;10109;p93"/>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0" name="Google Shape;10110;p93"/>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1" name="Google Shape;10111;p93"/>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2" name="Google Shape;10112;p93"/>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3" name="Google Shape;10113;p93"/>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4" name="Google Shape;10114;p93"/>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5" name="Google Shape;10115;p93"/>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6" name="Google Shape;10116;p93"/>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7" name="Google Shape;10117;p93"/>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8" name="Google Shape;10118;p93"/>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19" name="Google Shape;10119;p93"/>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0" name="Google Shape;10120;p93"/>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1" name="Google Shape;10121;p93"/>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2" name="Google Shape;10122;p93"/>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3" name="Google Shape;10123;p93"/>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4" name="Google Shape;10124;p93"/>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5" name="Google Shape;10125;p93"/>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6" name="Google Shape;10126;p93"/>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7" name="Google Shape;10127;p93"/>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8" name="Google Shape;10128;p93"/>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29" name="Google Shape;10129;p93"/>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30" name="Google Shape;10130;p93"/>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31" name="Google Shape;10131;p93"/>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32" name="Google Shape;10132;p93"/>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33" name="Google Shape;10133;p93"/>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34" name="Google Shape;10134;p93"/>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35" name="Google Shape;10135;p93"/>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36" name="Google Shape;10136;p93"/>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
        <p:nvSpPr>
          <p:cNvPr id="10137" name="Google Shape;10137;p93"/>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93</a:t>
            </a:r>
            <a:endParaRPr sz="1350">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1" name="Shape 10141"/>
        <p:cNvGrpSpPr/>
        <p:nvPr/>
      </p:nvGrpSpPr>
      <p:grpSpPr>
        <a:xfrm>
          <a:off x="0" y="0"/>
          <a:ext cx="0" cy="0"/>
          <a:chOff x="0" y="0"/>
          <a:chExt cx="0" cy="0"/>
        </a:xfrm>
      </p:grpSpPr>
      <p:sp>
        <p:nvSpPr>
          <p:cNvPr id="10142" name="Google Shape;10142;p94"/>
          <p:cNvSpPr txBox="1"/>
          <p:nvPr/>
        </p:nvSpPr>
        <p:spPr>
          <a:xfrm>
            <a:off x="240957" y="252662"/>
            <a:ext cx="8507627" cy="13388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ru-RU" sz="1350">
                <a:solidFill>
                  <a:schemeClr val="dk2"/>
                </a:solidFill>
                <a:latin typeface="Calibri"/>
                <a:ea typeface="Calibri"/>
                <a:cs typeface="Calibri"/>
                <a:sym typeface="Calibri"/>
              </a:rPr>
              <a:t>Входное звено – звено, которому сообщается движение, преобразуемое механизмом в требуемые движения других звеньев.  Для нашего механизма входным звеном будет ползун «1». Так как это звено сообщает движение звену «2». (</a:t>
            </a:r>
            <a:r>
              <a:rPr i="1" lang="ru-RU" sz="1350">
                <a:solidFill>
                  <a:schemeClr val="dk2"/>
                </a:solidFill>
                <a:latin typeface="Calibri"/>
                <a:ea typeface="Calibri"/>
                <a:cs typeface="Calibri"/>
                <a:sym typeface="Calibri"/>
              </a:rPr>
              <a:t>На схемах входному звену задаётся движение стрелкой.)</a:t>
            </a:r>
            <a:endParaRPr/>
          </a:p>
          <a:p>
            <a:pPr indent="0" lvl="0" marL="0" marR="0" rtl="0" algn="l">
              <a:spcBef>
                <a:spcPts val="0"/>
              </a:spcBef>
              <a:spcAft>
                <a:spcPts val="0"/>
              </a:spcAft>
              <a:buNone/>
            </a:pPr>
            <a:r>
              <a:t/>
            </a:r>
            <a:endParaRPr sz="1350">
              <a:solidFill>
                <a:schemeClr val="dk2"/>
              </a:solidFill>
              <a:latin typeface="Calibri"/>
              <a:ea typeface="Calibri"/>
              <a:cs typeface="Calibri"/>
              <a:sym typeface="Calibri"/>
            </a:endParaRPr>
          </a:p>
          <a:p>
            <a:pPr indent="0" lvl="0" marL="0" marR="0" rtl="0" algn="l">
              <a:spcBef>
                <a:spcPts val="0"/>
              </a:spcBef>
              <a:spcAft>
                <a:spcPts val="0"/>
              </a:spcAft>
              <a:buNone/>
            </a:pPr>
            <a:r>
              <a:rPr lang="ru-RU" sz="1350">
                <a:solidFill>
                  <a:schemeClr val="dk2"/>
                </a:solidFill>
                <a:latin typeface="Calibri"/>
                <a:ea typeface="Calibri"/>
                <a:cs typeface="Calibri"/>
                <a:sym typeface="Calibri"/>
              </a:rPr>
              <a:t>Выходное звено – звено, совершающее движение, для выполнения которого создаётся механизм. Выходным звеном является точка К на кулисе «2», так как движение ему передалось от предыдущих звеньев.</a:t>
            </a:r>
            <a:endParaRPr/>
          </a:p>
        </p:txBody>
      </p:sp>
      <p:pic>
        <p:nvPicPr>
          <p:cNvPr id="10143" name="Google Shape;10143;p94"/>
          <p:cNvPicPr preferRelativeResize="0"/>
          <p:nvPr/>
        </p:nvPicPr>
        <p:blipFill rotWithShape="1">
          <a:blip r:embed="rId3">
            <a:alphaModFix/>
          </a:blip>
          <a:srcRect b="40330" l="26471" r="47389" t="21628"/>
          <a:stretch/>
        </p:blipFill>
        <p:spPr>
          <a:xfrm>
            <a:off x="2761690" y="1735044"/>
            <a:ext cx="3802156" cy="2968335"/>
          </a:xfrm>
          <a:prstGeom prst="rect">
            <a:avLst/>
          </a:prstGeom>
          <a:noFill/>
          <a:ln>
            <a:noFill/>
          </a:ln>
        </p:spPr>
      </p:pic>
      <p:sp>
        <p:nvSpPr>
          <p:cNvPr id="10144" name="Google Shape;10144;p94"/>
          <p:cNvSpPr/>
          <p:nvPr/>
        </p:nvSpPr>
        <p:spPr>
          <a:xfrm>
            <a:off x="3231127" y="4703379"/>
            <a:ext cx="2863284"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1"/>
                </a:solidFill>
                <a:latin typeface="Calibri"/>
                <a:ea typeface="Calibri"/>
                <a:cs typeface="Calibri"/>
                <a:sym typeface="Calibri"/>
              </a:rPr>
              <a:t>Рис. 45 (Четырёхзвенный кулисный механизм)</a:t>
            </a:r>
            <a:endParaRPr/>
          </a:p>
        </p:txBody>
      </p:sp>
      <p:grpSp>
        <p:nvGrpSpPr>
          <p:cNvPr id="10145" name="Google Shape;10145;p94"/>
          <p:cNvGrpSpPr/>
          <p:nvPr/>
        </p:nvGrpSpPr>
        <p:grpSpPr>
          <a:xfrm rot="-5400000">
            <a:off x="6533755" y="3042165"/>
            <a:ext cx="3326038" cy="2290111"/>
            <a:chOff x="4388382" y="2566254"/>
            <a:chExt cx="2271478" cy="1564004"/>
          </a:xfrm>
        </p:grpSpPr>
        <p:sp>
          <p:nvSpPr>
            <p:cNvPr id="10146" name="Google Shape;10146;p9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47" name="Google Shape;10147;p9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48" name="Google Shape;10148;p9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49" name="Google Shape;10149;p9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0" name="Google Shape;10150;p9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1" name="Google Shape;10151;p9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2" name="Google Shape;10152;p9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3" name="Google Shape;10153;p9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4" name="Google Shape;10154;p9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5" name="Google Shape;10155;p9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6" name="Google Shape;10156;p9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7" name="Google Shape;10157;p9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8" name="Google Shape;10158;p9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59" name="Google Shape;10159;p9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0" name="Google Shape;10160;p9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1" name="Google Shape;10161;p9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2" name="Google Shape;10162;p9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3" name="Google Shape;10163;p9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4" name="Google Shape;10164;p9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5" name="Google Shape;10165;p9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6" name="Google Shape;10166;p9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7" name="Google Shape;10167;p9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8" name="Google Shape;10168;p9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69" name="Google Shape;10169;p9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0" name="Google Shape;10170;p9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1" name="Google Shape;10171;p9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2" name="Google Shape;10172;p9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3" name="Google Shape;10173;p9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4" name="Google Shape;10174;p9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5" name="Google Shape;10175;p9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6" name="Google Shape;10176;p9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7" name="Google Shape;10177;p9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8" name="Google Shape;10178;p9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79" name="Google Shape;10179;p9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0" name="Google Shape;10180;p9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1" name="Google Shape;10181;p9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2" name="Google Shape;10182;p9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3" name="Google Shape;10183;p9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4" name="Google Shape;10184;p9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5" name="Google Shape;10185;p9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6" name="Google Shape;10186;p9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7" name="Google Shape;10187;p9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8" name="Google Shape;10188;p9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89" name="Google Shape;10189;p9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0" name="Google Shape;10190;p9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1" name="Google Shape;10191;p9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2" name="Google Shape;10192;p9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3" name="Google Shape;10193;p9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4" name="Google Shape;10194;p9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5" name="Google Shape;10195;p9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6" name="Google Shape;10196;p9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7" name="Google Shape;10197;p9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8" name="Google Shape;10198;p9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199" name="Google Shape;10199;p9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0" name="Google Shape;10200;p9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grpSp>
        <p:nvGrpSpPr>
          <p:cNvPr id="10201" name="Google Shape;10201;p94"/>
          <p:cNvGrpSpPr/>
          <p:nvPr/>
        </p:nvGrpSpPr>
        <p:grpSpPr>
          <a:xfrm rot="-5400000">
            <a:off x="-365753" y="2487826"/>
            <a:ext cx="3326038" cy="2290111"/>
            <a:chOff x="4388382" y="2566254"/>
            <a:chExt cx="2271478" cy="1564004"/>
          </a:xfrm>
        </p:grpSpPr>
        <p:sp>
          <p:nvSpPr>
            <p:cNvPr id="10202" name="Google Shape;10202;p94"/>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3" name="Google Shape;10203;p94"/>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4" name="Google Shape;10204;p94"/>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5" name="Google Shape;10205;p94"/>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6" name="Google Shape;10206;p94"/>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7" name="Google Shape;10207;p94"/>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8" name="Google Shape;10208;p94"/>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09" name="Google Shape;10209;p94"/>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0" name="Google Shape;10210;p94"/>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1" name="Google Shape;10211;p94"/>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2" name="Google Shape;10212;p94"/>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3" name="Google Shape;10213;p94"/>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4" name="Google Shape;10214;p94"/>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5" name="Google Shape;10215;p94"/>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6" name="Google Shape;10216;p94"/>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7" name="Google Shape;10217;p94"/>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8" name="Google Shape;10218;p94"/>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19" name="Google Shape;10219;p94"/>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0" name="Google Shape;10220;p94"/>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1" name="Google Shape;10221;p94"/>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2" name="Google Shape;10222;p94"/>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3" name="Google Shape;10223;p94"/>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4" name="Google Shape;10224;p94"/>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5" name="Google Shape;10225;p94"/>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6" name="Google Shape;10226;p94"/>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7" name="Google Shape;10227;p94"/>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8" name="Google Shape;10228;p94"/>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29" name="Google Shape;10229;p94"/>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0" name="Google Shape;10230;p94"/>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1" name="Google Shape;10231;p94"/>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2" name="Google Shape;10232;p94"/>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3" name="Google Shape;10233;p94"/>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4" name="Google Shape;10234;p94"/>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5" name="Google Shape;10235;p94"/>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6" name="Google Shape;10236;p94"/>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7" name="Google Shape;10237;p94"/>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8" name="Google Shape;10238;p94"/>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39" name="Google Shape;10239;p94"/>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0" name="Google Shape;10240;p94"/>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1" name="Google Shape;10241;p94"/>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2" name="Google Shape;10242;p94"/>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3" name="Google Shape;10243;p94"/>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4" name="Google Shape;10244;p94"/>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5" name="Google Shape;10245;p94"/>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6" name="Google Shape;10246;p94"/>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7" name="Google Shape;10247;p94"/>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8" name="Google Shape;10248;p94"/>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49" name="Google Shape;10249;p94"/>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50" name="Google Shape;10250;p94"/>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51" name="Google Shape;10251;p94"/>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52" name="Google Shape;10252;p94"/>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53" name="Google Shape;10253;p94"/>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54" name="Google Shape;10254;p94"/>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55" name="Google Shape;10255;p94"/>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sp>
          <p:nvSpPr>
            <p:cNvPr id="10256" name="Google Shape;10256;p94"/>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18">
                <a:solidFill>
                  <a:schemeClr val="dk2"/>
                </a:solidFill>
                <a:latin typeface="Calibri"/>
                <a:ea typeface="Calibri"/>
                <a:cs typeface="Calibri"/>
                <a:sym typeface="Calibri"/>
              </a:endParaRPr>
            </a:p>
          </p:txBody>
        </p:sp>
      </p:grpSp>
      <p:sp>
        <p:nvSpPr>
          <p:cNvPr id="10257" name="Google Shape;10257;p94"/>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94</a:t>
            </a:r>
            <a:endParaRPr sz="135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1" name="Shape 10261"/>
        <p:cNvGrpSpPr/>
        <p:nvPr/>
      </p:nvGrpSpPr>
      <p:grpSpPr>
        <a:xfrm>
          <a:off x="0" y="0"/>
          <a:ext cx="0" cy="0"/>
          <a:chOff x="0" y="0"/>
          <a:chExt cx="0" cy="0"/>
        </a:xfrm>
      </p:grpSpPr>
      <p:grpSp>
        <p:nvGrpSpPr>
          <p:cNvPr id="10262" name="Google Shape;10262;p95"/>
          <p:cNvGrpSpPr/>
          <p:nvPr/>
        </p:nvGrpSpPr>
        <p:grpSpPr>
          <a:xfrm rot="5400000">
            <a:off x="7037944" y="-1000445"/>
            <a:ext cx="2494529" cy="1717583"/>
            <a:chOff x="4388382" y="2566254"/>
            <a:chExt cx="2271478" cy="1564004"/>
          </a:xfrm>
        </p:grpSpPr>
        <p:sp>
          <p:nvSpPr>
            <p:cNvPr id="10263" name="Google Shape;10263;p9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64" name="Google Shape;10264;p9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65" name="Google Shape;10265;p9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66" name="Google Shape;10266;p9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67" name="Google Shape;10267;p9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68" name="Google Shape;10268;p9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69" name="Google Shape;10269;p9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70" name="Google Shape;10270;p9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71" name="Google Shape;10271;p9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72" name="Google Shape;10272;p9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73" name="Google Shape;10273;p9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74" name="Google Shape;10274;p9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75" name="Google Shape;10275;p9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76" name="Google Shape;10276;p9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77" name="Google Shape;10277;p9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78" name="Google Shape;10278;p9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79" name="Google Shape;10279;p9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0" name="Google Shape;10280;p9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1" name="Google Shape;10281;p9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2" name="Google Shape;10282;p9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3" name="Google Shape;10283;p9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4" name="Google Shape;10284;p9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5" name="Google Shape;10285;p9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86" name="Google Shape;10286;p9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7" name="Google Shape;10287;p9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8" name="Google Shape;10288;p9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89" name="Google Shape;10289;p9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0" name="Google Shape;10290;p9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91" name="Google Shape;10291;p9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2" name="Google Shape;10292;p9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3" name="Google Shape;10293;p9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4" name="Google Shape;10294;p9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5" name="Google Shape;10295;p9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6" name="Google Shape;10296;p9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7" name="Google Shape;10297;p9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298" name="Google Shape;10298;p9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299" name="Google Shape;10299;p9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00" name="Google Shape;10300;p9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01" name="Google Shape;10301;p9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02" name="Google Shape;10302;p9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03" name="Google Shape;10303;p9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04" name="Google Shape;10304;p9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05" name="Google Shape;10305;p9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06" name="Google Shape;10306;p9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07" name="Google Shape;10307;p9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08" name="Google Shape;10308;p9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09" name="Google Shape;10309;p9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10" name="Google Shape;10310;p9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11" name="Google Shape;10311;p9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12" name="Google Shape;10312;p9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13" name="Google Shape;10313;p9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14" name="Google Shape;10314;p9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15" name="Google Shape;10315;p9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16" name="Google Shape;10316;p9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17" name="Google Shape;10317;p9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318" name="Google Shape;10318;p95"/>
          <p:cNvGrpSpPr/>
          <p:nvPr/>
        </p:nvGrpSpPr>
        <p:grpSpPr>
          <a:xfrm rot="-5400000">
            <a:off x="-771304" y="2432277"/>
            <a:ext cx="3142998" cy="2164080"/>
            <a:chOff x="4388382" y="2566254"/>
            <a:chExt cx="2271478" cy="1564004"/>
          </a:xfrm>
        </p:grpSpPr>
        <p:sp>
          <p:nvSpPr>
            <p:cNvPr id="10319" name="Google Shape;10319;p9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20" name="Google Shape;10320;p9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21" name="Google Shape;10321;p9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22" name="Google Shape;10322;p9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23" name="Google Shape;10323;p9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24" name="Google Shape;10324;p9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25" name="Google Shape;10325;p9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26" name="Google Shape;10326;p9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27" name="Google Shape;10327;p9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28" name="Google Shape;10328;p9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29" name="Google Shape;10329;p9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30" name="Google Shape;10330;p9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31" name="Google Shape;10331;p9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2" name="Google Shape;10332;p9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3" name="Google Shape;10333;p9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4" name="Google Shape;10334;p9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5" name="Google Shape;10335;p9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6" name="Google Shape;10336;p9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7" name="Google Shape;10337;p9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8" name="Google Shape;10338;p9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39" name="Google Shape;10339;p9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0" name="Google Shape;10340;p9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1" name="Google Shape;10341;p9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42" name="Google Shape;10342;p9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3" name="Google Shape;10343;p9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4" name="Google Shape;10344;p9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5" name="Google Shape;10345;p9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6" name="Google Shape;10346;p9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47" name="Google Shape;10347;p9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8" name="Google Shape;10348;p9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49" name="Google Shape;10349;p9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0" name="Google Shape;10350;p9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1" name="Google Shape;10351;p9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2" name="Google Shape;10352;p9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3" name="Google Shape;10353;p9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54" name="Google Shape;10354;p9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5" name="Google Shape;10355;p9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6" name="Google Shape;10356;p9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7" name="Google Shape;10357;p9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8" name="Google Shape;10358;p9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59" name="Google Shape;10359;p9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60" name="Google Shape;10360;p9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61" name="Google Shape;10361;p9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62" name="Google Shape;10362;p9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63" name="Google Shape;10363;p9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64" name="Google Shape;10364;p9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65" name="Google Shape;10365;p9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66" name="Google Shape;10366;p9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67" name="Google Shape;10367;p9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68" name="Google Shape;10368;p9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69" name="Google Shape;10369;p9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70" name="Google Shape;10370;p9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71" name="Google Shape;10371;p9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72" name="Google Shape;10372;p9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73" name="Google Shape;10373;p9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374" name="Google Shape;10374;p95"/>
          <p:cNvGrpSpPr/>
          <p:nvPr/>
        </p:nvGrpSpPr>
        <p:grpSpPr>
          <a:xfrm rot="5400000">
            <a:off x="-1609467" y="-23195"/>
            <a:ext cx="3142998" cy="2164080"/>
            <a:chOff x="4388382" y="2566254"/>
            <a:chExt cx="2271478" cy="1564004"/>
          </a:xfrm>
        </p:grpSpPr>
        <p:sp>
          <p:nvSpPr>
            <p:cNvPr id="10375" name="Google Shape;10375;p95"/>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76" name="Google Shape;10376;p95"/>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77" name="Google Shape;10377;p95"/>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78" name="Google Shape;10378;p95"/>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79" name="Google Shape;10379;p95"/>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80" name="Google Shape;10380;p95"/>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81" name="Google Shape;10381;p95"/>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82" name="Google Shape;10382;p95"/>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83" name="Google Shape;10383;p95"/>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84" name="Google Shape;10384;p95"/>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85" name="Google Shape;10385;p95"/>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86" name="Google Shape;10386;p95"/>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87" name="Google Shape;10387;p95"/>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88" name="Google Shape;10388;p95"/>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89" name="Google Shape;10389;p95"/>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0" name="Google Shape;10390;p95"/>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1" name="Google Shape;10391;p95"/>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2" name="Google Shape;10392;p95"/>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3" name="Google Shape;10393;p95"/>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4" name="Google Shape;10394;p95"/>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5" name="Google Shape;10395;p95"/>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6" name="Google Shape;10396;p95"/>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7" name="Google Shape;10397;p95"/>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398" name="Google Shape;10398;p95"/>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399" name="Google Shape;10399;p95"/>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0" name="Google Shape;10400;p95"/>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1" name="Google Shape;10401;p95"/>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2" name="Google Shape;10402;p95"/>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03" name="Google Shape;10403;p95"/>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4" name="Google Shape;10404;p95"/>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5" name="Google Shape;10405;p95"/>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6" name="Google Shape;10406;p95"/>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7" name="Google Shape;10407;p95"/>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8" name="Google Shape;10408;p95"/>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09" name="Google Shape;10409;p95"/>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10" name="Google Shape;10410;p95"/>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1" name="Google Shape;10411;p95"/>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2" name="Google Shape;10412;p95"/>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3" name="Google Shape;10413;p95"/>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4" name="Google Shape;10414;p95"/>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5" name="Google Shape;10415;p95"/>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6" name="Google Shape;10416;p95"/>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7" name="Google Shape;10417;p95"/>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18" name="Google Shape;10418;p95"/>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19" name="Google Shape;10419;p95"/>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20" name="Google Shape;10420;p95"/>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21" name="Google Shape;10421;p95"/>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22" name="Google Shape;10422;p95"/>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23" name="Google Shape;10423;p95"/>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24" name="Google Shape;10424;p95"/>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25" name="Google Shape;10425;p95"/>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26" name="Google Shape;10426;p95"/>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27" name="Google Shape;10427;p95"/>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28" name="Google Shape;10428;p95"/>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29" name="Google Shape;10429;p95"/>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0430" name="Google Shape;10430;p95"/>
          <p:cNvSpPr txBox="1"/>
          <p:nvPr/>
        </p:nvSpPr>
        <p:spPr>
          <a:xfrm>
            <a:off x="582740" y="1619880"/>
            <a:ext cx="8348399" cy="58473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3200">
                <a:solidFill>
                  <a:srgbClr val="C4604C"/>
                </a:solidFill>
                <a:latin typeface="Calibri"/>
                <a:ea typeface="Calibri"/>
                <a:cs typeface="Calibri"/>
                <a:sym typeface="Calibri"/>
              </a:rPr>
              <a:t>Типовой расчёт №3</a:t>
            </a:r>
            <a:endParaRPr b="1" sz="3200">
              <a:solidFill>
                <a:srgbClr val="C4604C"/>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4" name="Shape 10434"/>
        <p:cNvGrpSpPr/>
        <p:nvPr/>
      </p:nvGrpSpPr>
      <p:grpSpPr>
        <a:xfrm>
          <a:off x="0" y="0"/>
          <a:ext cx="0" cy="0"/>
          <a:chOff x="0" y="0"/>
          <a:chExt cx="0" cy="0"/>
        </a:xfrm>
      </p:grpSpPr>
      <p:sp>
        <p:nvSpPr>
          <p:cNvPr id="10435" name="Google Shape;10435;p96"/>
          <p:cNvSpPr txBox="1"/>
          <p:nvPr>
            <p:ph type="title"/>
          </p:nvPr>
        </p:nvSpPr>
        <p:spPr>
          <a:xfrm>
            <a:off x="4688" y="-5457"/>
            <a:ext cx="3777916"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Исходная схема</a:t>
            </a:r>
            <a:endParaRPr sz="2700">
              <a:solidFill>
                <a:srgbClr val="C4604C"/>
              </a:solidFill>
            </a:endParaRPr>
          </a:p>
        </p:txBody>
      </p:sp>
      <p:sp>
        <p:nvSpPr>
          <p:cNvPr id="10436" name="Google Shape;10436;p96"/>
          <p:cNvSpPr txBox="1"/>
          <p:nvPr>
            <p:ph idx="1" type="body"/>
          </p:nvPr>
        </p:nvSpPr>
        <p:spPr>
          <a:xfrm>
            <a:off x="4656221" y="990224"/>
            <a:ext cx="4279651" cy="350357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SzPts val="2100"/>
              <a:buChar char="•"/>
            </a:pPr>
            <a:r>
              <a:rPr lang="ru-RU"/>
              <a:t> </a:t>
            </a:r>
            <a:endParaRPr/>
          </a:p>
        </p:txBody>
      </p:sp>
      <p:pic>
        <p:nvPicPr>
          <p:cNvPr id="10437" name="Google Shape;10437;p96"/>
          <p:cNvPicPr preferRelativeResize="0"/>
          <p:nvPr>
            <p:ph idx="4294967295" type="body"/>
          </p:nvPr>
        </p:nvPicPr>
        <p:blipFill rotWithShape="1">
          <a:blip r:embed="rId4">
            <a:alphaModFix/>
          </a:blip>
          <a:srcRect b="40330" l="26471" r="47389" t="21628"/>
          <a:stretch/>
        </p:blipFill>
        <p:spPr>
          <a:xfrm>
            <a:off x="617689" y="1145228"/>
            <a:ext cx="3001566" cy="2344341"/>
          </a:xfrm>
          <a:prstGeom prst="rect">
            <a:avLst/>
          </a:prstGeom>
          <a:noFill/>
          <a:ln>
            <a:noFill/>
          </a:ln>
        </p:spPr>
      </p:pic>
      <p:sp>
        <p:nvSpPr>
          <p:cNvPr id="10438" name="Google Shape;10438;p96"/>
          <p:cNvSpPr/>
          <p:nvPr/>
        </p:nvSpPr>
        <p:spPr>
          <a:xfrm>
            <a:off x="1779816" y="3627778"/>
            <a:ext cx="1101584"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1"/>
                </a:solidFill>
                <a:latin typeface="Calibri"/>
                <a:ea typeface="Calibri"/>
                <a:cs typeface="Calibri"/>
                <a:sym typeface="Calibri"/>
              </a:rPr>
              <a:t>Рис. 46 </a:t>
            </a:r>
            <a:endParaRPr/>
          </a:p>
          <a:p>
            <a:pPr indent="0" lvl="0" marL="0" marR="0" rtl="0" algn="ctr">
              <a:spcBef>
                <a:spcPts val="0"/>
              </a:spcBef>
              <a:spcAft>
                <a:spcPts val="0"/>
              </a:spcAft>
              <a:buNone/>
            </a:pPr>
            <a:r>
              <a:rPr lang="ru-RU" sz="1050">
                <a:solidFill>
                  <a:schemeClr val="dk1"/>
                </a:solidFill>
                <a:latin typeface="Calibri"/>
                <a:ea typeface="Calibri"/>
                <a:cs typeface="Calibri"/>
                <a:sym typeface="Calibri"/>
              </a:rPr>
              <a:t>Исходная схема</a:t>
            </a:r>
            <a:endParaRPr/>
          </a:p>
        </p:txBody>
      </p:sp>
      <p:grpSp>
        <p:nvGrpSpPr>
          <p:cNvPr id="10439" name="Google Shape;10439;p96"/>
          <p:cNvGrpSpPr/>
          <p:nvPr/>
        </p:nvGrpSpPr>
        <p:grpSpPr>
          <a:xfrm rot="5400000">
            <a:off x="7037944" y="383017"/>
            <a:ext cx="2494529" cy="1717583"/>
            <a:chOff x="4388382" y="2566254"/>
            <a:chExt cx="2271478" cy="1564004"/>
          </a:xfrm>
        </p:grpSpPr>
        <p:sp>
          <p:nvSpPr>
            <p:cNvPr id="10440" name="Google Shape;10440;p9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41" name="Google Shape;10441;p9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42" name="Google Shape;10442;p9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43" name="Google Shape;10443;p9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44" name="Google Shape;10444;p9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45" name="Google Shape;10445;p9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46" name="Google Shape;10446;p9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47" name="Google Shape;10447;p9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48" name="Google Shape;10448;p9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49" name="Google Shape;10449;p9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50" name="Google Shape;10450;p9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51" name="Google Shape;10451;p9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52" name="Google Shape;10452;p9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53" name="Google Shape;10453;p9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54" name="Google Shape;10454;p9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55" name="Google Shape;10455;p9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56" name="Google Shape;10456;p9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57" name="Google Shape;10457;p9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58" name="Google Shape;10458;p9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59" name="Google Shape;10459;p9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0" name="Google Shape;10460;p9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1" name="Google Shape;10461;p9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2" name="Google Shape;10462;p9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63" name="Google Shape;10463;p9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4" name="Google Shape;10464;p9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5" name="Google Shape;10465;p9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6" name="Google Shape;10466;p9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7" name="Google Shape;10467;p9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68" name="Google Shape;10468;p9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69" name="Google Shape;10469;p9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0" name="Google Shape;10470;p9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1" name="Google Shape;10471;p9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2" name="Google Shape;10472;p9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3" name="Google Shape;10473;p9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4" name="Google Shape;10474;p9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75" name="Google Shape;10475;p9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6" name="Google Shape;10476;p9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7" name="Google Shape;10477;p9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8" name="Google Shape;10478;p9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79" name="Google Shape;10479;p9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80" name="Google Shape;10480;p9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81" name="Google Shape;10481;p9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82" name="Google Shape;10482;p9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83" name="Google Shape;10483;p9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84" name="Google Shape;10484;p9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85" name="Google Shape;10485;p9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86" name="Google Shape;10486;p9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87" name="Google Shape;10487;p9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88" name="Google Shape;10488;p9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89" name="Google Shape;10489;p9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90" name="Google Shape;10490;p9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91" name="Google Shape;10491;p9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492" name="Google Shape;10492;p9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93" name="Google Shape;10493;p9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94" name="Google Shape;10494;p9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495" name="Google Shape;10495;p96"/>
          <p:cNvGrpSpPr/>
          <p:nvPr/>
        </p:nvGrpSpPr>
        <p:grpSpPr>
          <a:xfrm rot="-7622686">
            <a:off x="16757" y="3908471"/>
            <a:ext cx="2494529" cy="1717583"/>
            <a:chOff x="4388382" y="2566254"/>
            <a:chExt cx="2271478" cy="1564004"/>
          </a:xfrm>
        </p:grpSpPr>
        <p:sp>
          <p:nvSpPr>
            <p:cNvPr id="10496" name="Google Shape;10496;p96"/>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97" name="Google Shape;10497;p96"/>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98" name="Google Shape;10498;p96"/>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499" name="Google Shape;10499;p96"/>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00" name="Google Shape;10500;p96"/>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01" name="Google Shape;10501;p96"/>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02" name="Google Shape;10502;p96"/>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03" name="Google Shape;10503;p96"/>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04" name="Google Shape;10504;p96"/>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05" name="Google Shape;10505;p96"/>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06" name="Google Shape;10506;p96"/>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07" name="Google Shape;10507;p96"/>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08" name="Google Shape;10508;p96"/>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09" name="Google Shape;10509;p96"/>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0" name="Google Shape;10510;p96"/>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1" name="Google Shape;10511;p96"/>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2" name="Google Shape;10512;p96"/>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3" name="Google Shape;10513;p96"/>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4" name="Google Shape;10514;p96"/>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5" name="Google Shape;10515;p96"/>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6" name="Google Shape;10516;p96"/>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7" name="Google Shape;10517;p96"/>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18" name="Google Shape;10518;p96"/>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19" name="Google Shape;10519;p96"/>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0" name="Google Shape;10520;p96"/>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1" name="Google Shape;10521;p96"/>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2" name="Google Shape;10522;p96"/>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3" name="Google Shape;10523;p96"/>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24" name="Google Shape;10524;p96"/>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5" name="Google Shape;10525;p96"/>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6" name="Google Shape;10526;p96"/>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7" name="Google Shape;10527;p96"/>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8" name="Google Shape;10528;p96"/>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29" name="Google Shape;10529;p96"/>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0" name="Google Shape;10530;p96"/>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31" name="Google Shape;10531;p96"/>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2" name="Google Shape;10532;p96"/>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3" name="Google Shape;10533;p96"/>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4" name="Google Shape;10534;p96"/>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5" name="Google Shape;10535;p96"/>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6" name="Google Shape;10536;p96"/>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7" name="Google Shape;10537;p96"/>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8" name="Google Shape;10538;p96"/>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39" name="Google Shape;10539;p96"/>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40" name="Google Shape;10540;p96"/>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41" name="Google Shape;10541;p96"/>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42" name="Google Shape;10542;p96"/>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43" name="Google Shape;10543;p96"/>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44" name="Google Shape;10544;p96"/>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45" name="Google Shape;10545;p96"/>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46" name="Google Shape;10546;p96"/>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47" name="Google Shape;10547;p96"/>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48" name="Google Shape;10548;p96"/>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49" name="Google Shape;10549;p96"/>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50" name="Google Shape;10550;p96"/>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0551" name="Google Shape;10551;p96"/>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96</a:t>
            </a:r>
            <a:endParaRPr sz="135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5" name="Shape 10555"/>
        <p:cNvGrpSpPr/>
        <p:nvPr/>
      </p:nvGrpSpPr>
      <p:grpSpPr>
        <a:xfrm>
          <a:off x="0" y="0"/>
          <a:ext cx="0" cy="0"/>
          <a:chOff x="0" y="0"/>
          <a:chExt cx="0" cy="0"/>
        </a:xfrm>
      </p:grpSpPr>
      <p:sp>
        <p:nvSpPr>
          <p:cNvPr id="10556" name="Google Shape;10556;p97"/>
          <p:cNvSpPr txBox="1"/>
          <p:nvPr>
            <p:ph type="title"/>
          </p:nvPr>
        </p:nvSpPr>
        <p:spPr>
          <a:xfrm>
            <a:off x="0" y="0"/>
            <a:ext cx="3777916"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Структурная схема</a:t>
            </a:r>
            <a:endParaRPr sz="2700">
              <a:solidFill>
                <a:srgbClr val="C4604C"/>
              </a:solidFill>
            </a:endParaRPr>
          </a:p>
        </p:txBody>
      </p:sp>
      <p:sp>
        <p:nvSpPr>
          <p:cNvPr id="10557" name="Google Shape;10557;p97"/>
          <p:cNvSpPr/>
          <p:nvPr/>
        </p:nvSpPr>
        <p:spPr>
          <a:xfrm>
            <a:off x="3773879" y="4126027"/>
            <a:ext cx="1257075"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1"/>
                </a:solidFill>
                <a:latin typeface="Calibri"/>
                <a:ea typeface="Calibri"/>
                <a:cs typeface="Calibri"/>
                <a:sym typeface="Calibri"/>
              </a:rPr>
              <a:t>Рис. 47 </a:t>
            </a:r>
            <a:endParaRPr/>
          </a:p>
          <a:p>
            <a:pPr indent="0" lvl="0" marL="0" marR="0" rtl="0" algn="ctr">
              <a:spcBef>
                <a:spcPts val="0"/>
              </a:spcBef>
              <a:spcAft>
                <a:spcPts val="0"/>
              </a:spcAft>
              <a:buNone/>
            </a:pPr>
            <a:r>
              <a:rPr lang="ru-RU" sz="1050">
                <a:solidFill>
                  <a:schemeClr val="dk1"/>
                </a:solidFill>
                <a:latin typeface="Calibri"/>
                <a:ea typeface="Calibri"/>
                <a:cs typeface="Calibri"/>
                <a:sym typeface="Calibri"/>
              </a:rPr>
              <a:t>Структурная схема</a:t>
            </a:r>
            <a:endParaRPr/>
          </a:p>
        </p:txBody>
      </p:sp>
      <p:pic>
        <p:nvPicPr>
          <p:cNvPr id="10558" name="Google Shape;10558;p97"/>
          <p:cNvPicPr preferRelativeResize="0"/>
          <p:nvPr/>
        </p:nvPicPr>
        <p:blipFill rotWithShape="1">
          <a:blip r:embed="rId3">
            <a:alphaModFix/>
          </a:blip>
          <a:srcRect b="0" l="0" r="0" t="0"/>
          <a:stretch/>
        </p:blipFill>
        <p:spPr>
          <a:xfrm>
            <a:off x="2648578" y="994172"/>
            <a:ext cx="3380892" cy="2835587"/>
          </a:xfrm>
          <a:prstGeom prst="rect">
            <a:avLst/>
          </a:prstGeom>
          <a:noFill/>
          <a:ln>
            <a:noFill/>
          </a:ln>
        </p:spPr>
      </p:pic>
      <p:grpSp>
        <p:nvGrpSpPr>
          <p:cNvPr id="10559" name="Google Shape;10559;p97"/>
          <p:cNvGrpSpPr/>
          <p:nvPr/>
        </p:nvGrpSpPr>
        <p:grpSpPr>
          <a:xfrm rot="5400000">
            <a:off x="7097284" y="388473"/>
            <a:ext cx="2494529" cy="1717583"/>
            <a:chOff x="4388382" y="2566254"/>
            <a:chExt cx="2271478" cy="1564004"/>
          </a:xfrm>
        </p:grpSpPr>
        <p:sp>
          <p:nvSpPr>
            <p:cNvPr id="10560" name="Google Shape;10560;p9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61" name="Google Shape;10561;p9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62" name="Google Shape;10562;p9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63" name="Google Shape;10563;p9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64" name="Google Shape;10564;p9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65" name="Google Shape;10565;p9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66" name="Google Shape;10566;p9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67" name="Google Shape;10567;p9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68" name="Google Shape;10568;p9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69" name="Google Shape;10569;p9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70" name="Google Shape;10570;p9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71" name="Google Shape;10571;p9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72" name="Google Shape;10572;p9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73" name="Google Shape;10573;p9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74" name="Google Shape;10574;p9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75" name="Google Shape;10575;p9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76" name="Google Shape;10576;p9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77" name="Google Shape;10577;p9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78" name="Google Shape;10578;p9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79" name="Google Shape;10579;p9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0" name="Google Shape;10580;p9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1" name="Google Shape;10581;p9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2" name="Google Shape;10582;p9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83" name="Google Shape;10583;p9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4" name="Google Shape;10584;p9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5" name="Google Shape;10585;p9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6" name="Google Shape;10586;p9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7" name="Google Shape;10587;p9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88" name="Google Shape;10588;p9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89" name="Google Shape;10589;p9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0" name="Google Shape;10590;p9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1" name="Google Shape;10591;p9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2" name="Google Shape;10592;p9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3" name="Google Shape;10593;p9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4" name="Google Shape;10594;p9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595" name="Google Shape;10595;p9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6" name="Google Shape;10596;p9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7" name="Google Shape;10597;p9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8" name="Google Shape;10598;p9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599" name="Google Shape;10599;p9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00" name="Google Shape;10600;p9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01" name="Google Shape;10601;p9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02" name="Google Shape;10602;p9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03" name="Google Shape;10603;p9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04" name="Google Shape;10604;p9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05" name="Google Shape;10605;p9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06" name="Google Shape;10606;p9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07" name="Google Shape;10607;p9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08" name="Google Shape;10608;p9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09" name="Google Shape;10609;p9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10" name="Google Shape;10610;p9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11" name="Google Shape;10611;p9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12" name="Google Shape;10612;p9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13" name="Google Shape;10613;p9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14" name="Google Shape;10614;p9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615" name="Google Shape;10615;p97"/>
          <p:cNvGrpSpPr/>
          <p:nvPr/>
        </p:nvGrpSpPr>
        <p:grpSpPr>
          <a:xfrm rot="5400000">
            <a:off x="5450224" y="-720603"/>
            <a:ext cx="2494529" cy="1717583"/>
            <a:chOff x="4388382" y="2566254"/>
            <a:chExt cx="2271478" cy="1564004"/>
          </a:xfrm>
        </p:grpSpPr>
        <p:sp>
          <p:nvSpPr>
            <p:cNvPr id="10616" name="Google Shape;10616;p9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17" name="Google Shape;10617;p9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18" name="Google Shape;10618;p9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19" name="Google Shape;10619;p9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20" name="Google Shape;10620;p9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21" name="Google Shape;10621;p9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22" name="Google Shape;10622;p9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23" name="Google Shape;10623;p9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24" name="Google Shape;10624;p9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25" name="Google Shape;10625;p9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26" name="Google Shape;10626;p9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27" name="Google Shape;10627;p9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28" name="Google Shape;10628;p9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29" name="Google Shape;10629;p9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0" name="Google Shape;10630;p9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1" name="Google Shape;10631;p9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2" name="Google Shape;10632;p9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3" name="Google Shape;10633;p9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4" name="Google Shape;10634;p9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5" name="Google Shape;10635;p9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6" name="Google Shape;10636;p9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7" name="Google Shape;10637;p9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38" name="Google Shape;10638;p9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39" name="Google Shape;10639;p9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0" name="Google Shape;10640;p9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1" name="Google Shape;10641;p9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2" name="Google Shape;10642;p9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3" name="Google Shape;10643;p9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44" name="Google Shape;10644;p9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5" name="Google Shape;10645;p9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6" name="Google Shape;10646;p9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7" name="Google Shape;10647;p9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8" name="Google Shape;10648;p9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49" name="Google Shape;10649;p9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0" name="Google Shape;10650;p9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51" name="Google Shape;10651;p9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2" name="Google Shape;10652;p9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3" name="Google Shape;10653;p9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4" name="Google Shape;10654;p9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5" name="Google Shape;10655;p9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6" name="Google Shape;10656;p9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7" name="Google Shape;10657;p9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8" name="Google Shape;10658;p9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59" name="Google Shape;10659;p9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60" name="Google Shape;10660;p9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61" name="Google Shape;10661;p9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62" name="Google Shape;10662;p9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63" name="Google Shape;10663;p9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64" name="Google Shape;10664;p9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65" name="Google Shape;10665;p9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66" name="Google Shape;10666;p9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67" name="Google Shape;10667;p9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68" name="Google Shape;10668;p9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69" name="Google Shape;10669;p9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70" name="Google Shape;10670;p9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671" name="Google Shape;10671;p97"/>
          <p:cNvGrpSpPr/>
          <p:nvPr/>
        </p:nvGrpSpPr>
        <p:grpSpPr>
          <a:xfrm rot="-5400000">
            <a:off x="-177418" y="3193438"/>
            <a:ext cx="2494529" cy="1717583"/>
            <a:chOff x="4388382" y="2566254"/>
            <a:chExt cx="2271478" cy="1564004"/>
          </a:xfrm>
        </p:grpSpPr>
        <p:sp>
          <p:nvSpPr>
            <p:cNvPr id="10672" name="Google Shape;10672;p97"/>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73" name="Google Shape;10673;p97"/>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74" name="Google Shape;10674;p97"/>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75" name="Google Shape;10675;p97"/>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76" name="Google Shape;10676;p97"/>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77" name="Google Shape;10677;p97"/>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78" name="Google Shape;10678;p97"/>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79" name="Google Shape;10679;p97"/>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80" name="Google Shape;10680;p97"/>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81" name="Google Shape;10681;p97"/>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82" name="Google Shape;10682;p97"/>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83" name="Google Shape;10683;p97"/>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84" name="Google Shape;10684;p97"/>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85" name="Google Shape;10685;p97"/>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86" name="Google Shape;10686;p97"/>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87" name="Google Shape;10687;p97"/>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88" name="Google Shape;10688;p97"/>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89" name="Google Shape;10689;p97"/>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0" name="Google Shape;10690;p97"/>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1" name="Google Shape;10691;p97"/>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2" name="Google Shape;10692;p97"/>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3" name="Google Shape;10693;p97"/>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4" name="Google Shape;10694;p97"/>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695" name="Google Shape;10695;p97"/>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6" name="Google Shape;10696;p97"/>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7" name="Google Shape;10697;p97"/>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8" name="Google Shape;10698;p97"/>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699" name="Google Shape;10699;p97"/>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00" name="Google Shape;10700;p97"/>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1" name="Google Shape;10701;p97"/>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2" name="Google Shape;10702;p97"/>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3" name="Google Shape;10703;p97"/>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4" name="Google Shape;10704;p97"/>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5" name="Google Shape;10705;p97"/>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6" name="Google Shape;10706;p97"/>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07" name="Google Shape;10707;p97"/>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8" name="Google Shape;10708;p97"/>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09" name="Google Shape;10709;p97"/>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10" name="Google Shape;10710;p97"/>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11" name="Google Shape;10711;p97"/>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12" name="Google Shape;10712;p97"/>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13" name="Google Shape;10713;p97"/>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14" name="Google Shape;10714;p97"/>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15" name="Google Shape;10715;p97"/>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16" name="Google Shape;10716;p97"/>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17" name="Google Shape;10717;p97"/>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18" name="Google Shape;10718;p97"/>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19" name="Google Shape;10719;p97"/>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20" name="Google Shape;10720;p97"/>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21" name="Google Shape;10721;p97"/>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22" name="Google Shape;10722;p97"/>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23" name="Google Shape;10723;p97"/>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24" name="Google Shape;10724;p97"/>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25" name="Google Shape;10725;p97"/>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26" name="Google Shape;10726;p97"/>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0727" name="Google Shape;10727;p97"/>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97</a:t>
            </a:r>
            <a:endParaRPr sz="135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1" name="Shape 10731"/>
        <p:cNvGrpSpPr/>
        <p:nvPr/>
      </p:nvGrpSpPr>
      <p:grpSpPr>
        <a:xfrm>
          <a:off x="0" y="0"/>
          <a:ext cx="0" cy="0"/>
          <a:chOff x="0" y="0"/>
          <a:chExt cx="0" cy="0"/>
        </a:xfrm>
      </p:grpSpPr>
      <p:pic>
        <p:nvPicPr>
          <p:cNvPr id="10732" name="Google Shape;10732;p98"/>
          <p:cNvPicPr preferRelativeResize="0"/>
          <p:nvPr/>
        </p:nvPicPr>
        <p:blipFill rotWithShape="1">
          <a:blip r:embed="rId3">
            <a:alphaModFix/>
          </a:blip>
          <a:srcRect b="0" l="0" r="0" t="0"/>
          <a:stretch/>
        </p:blipFill>
        <p:spPr>
          <a:xfrm>
            <a:off x="2729070" y="2921990"/>
            <a:ext cx="1628775" cy="876300"/>
          </a:xfrm>
          <a:prstGeom prst="rect">
            <a:avLst/>
          </a:prstGeom>
          <a:noFill/>
          <a:ln>
            <a:noFill/>
          </a:ln>
        </p:spPr>
      </p:pic>
      <p:pic>
        <p:nvPicPr>
          <p:cNvPr id="10733" name="Google Shape;10733;p98"/>
          <p:cNvPicPr preferRelativeResize="0"/>
          <p:nvPr/>
        </p:nvPicPr>
        <p:blipFill rotWithShape="1">
          <a:blip r:embed="rId4">
            <a:alphaModFix/>
          </a:blip>
          <a:srcRect b="0" l="0" r="0" t="0"/>
          <a:stretch/>
        </p:blipFill>
        <p:spPr>
          <a:xfrm>
            <a:off x="2688603" y="1448280"/>
            <a:ext cx="1628775" cy="857250"/>
          </a:xfrm>
          <a:prstGeom prst="rect">
            <a:avLst/>
          </a:prstGeom>
          <a:noFill/>
          <a:ln>
            <a:noFill/>
          </a:ln>
        </p:spPr>
      </p:pic>
      <p:pic>
        <p:nvPicPr>
          <p:cNvPr id="10734" name="Google Shape;10734;p98"/>
          <p:cNvPicPr preferRelativeResize="0"/>
          <p:nvPr/>
        </p:nvPicPr>
        <p:blipFill rotWithShape="1">
          <a:blip r:embed="rId5">
            <a:alphaModFix/>
          </a:blip>
          <a:srcRect b="0" l="0" r="0" t="0"/>
          <a:stretch/>
        </p:blipFill>
        <p:spPr>
          <a:xfrm>
            <a:off x="2679883" y="879189"/>
            <a:ext cx="1628775" cy="857250"/>
          </a:xfrm>
          <a:prstGeom prst="rect">
            <a:avLst/>
          </a:prstGeom>
          <a:noFill/>
          <a:ln>
            <a:noFill/>
          </a:ln>
        </p:spPr>
      </p:pic>
      <p:pic>
        <p:nvPicPr>
          <p:cNvPr id="10735" name="Google Shape;10735;p98"/>
          <p:cNvPicPr preferRelativeResize="0"/>
          <p:nvPr/>
        </p:nvPicPr>
        <p:blipFill rotWithShape="1">
          <a:blip r:embed="rId6">
            <a:alphaModFix/>
          </a:blip>
          <a:srcRect b="0" l="0" r="0" t="0"/>
          <a:stretch/>
        </p:blipFill>
        <p:spPr>
          <a:xfrm>
            <a:off x="2688127" y="2205576"/>
            <a:ext cx="1628775" cy="866775"/>
          </a:xfrm>
          <a:prstGeom prst="rect">
            <a:avLst/>
          </a:prstGeom>
          <a:noFill/>
          <a:ln>
            <a:noFill/>
          </a:ln>
        </p:spPr>
      </p:pic>
      <p:sp>
        <p:nvSpPr>
          <p:cNvPr id="10736" name="Google Shape;10736;p98"/>
          <p:cNvSpPr txBox="1"/>
          <p:nvPr>
            <p:ph type="title"/>
          </p:nvPr>
        </p:nvSpPr>
        <p:spPr>
          <a:xfrm>
            <a:off x="-14937" y="6588"/>
            <a:ext cx="4679023"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C4604C"/>
              </a:buClr>
              <a:buSzPts val="2700"/>
              <a:buFont typeface="Calibri"/>
              <a:buNone/>
            </a:pPr>
            <a:r>
              <a:rPr lang="ru-RU" sz="2700">
                <a:solidFill>
                  <a:srgbClr val="C4604C"/>
                </a:solidFill>
              </a:rPr>
              <a:t>Варианты деформаций</a:t>
            </a:r>
            <a:endParaRPr sz="2700">
              <a:solidFill>
                <a:srgbClr val="C4604C"/>
              </a:solidFill>
            </a:endParaRPr>
          </a:p>
        </p:txBody>
      </p:sp>
      <p:sp>
        <p:nvSpPr>
          <p:cNvPr id="10737" name="Google Shape;10737;p98"/>
          <p:cNvSpPr txBox="1"/>
          <p:nvPr>
            <p:ph idx="1" type="body"/>
          </p:nvPr>
        </p:nvSpPr>
        <p:spPr>
          <a:xfrm>
            <a:off x="4699464" y="1123322"/>
            <a:ext cx="4220571" cy="234482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just">
              <a:lnSpc>
                <a:spcPct val="100000"/>
              </a:lnSpc>
              <a:spcBef>
                <a:spcPts val="0"/>
              </a:spcBef>
              <a:spcAft>
                <a:spcPts val="0"/>
              </a:spcAft>
              <a:buClr>
                <a:schemeClr val="dk2"/>
              </a:buClr>
              <a:buSzPct val="100000"/>
              <a:buNone/>
            </a:pPr>
            <a:r>
              <a:rPr lang="ru-RU" sz="1650">
                <a:solidFill>
                  <a:schemeClr val="dk2"/>
                </a:solidFill>
              </a:rPr>
              <a:t>1 Ползун:</a:t>
            </a:r>
            <a:endParaRPr sz="1650">
              <a:solidFill>
                <a:schemeClr val="dk2"/>
              </a:solidFill>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не деформируются</a:t>
            </a:r>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растяжение/сжатие</a:t>
            </a:r>
            <a:endParaRPr/>
          </a:p>
          <a:p>
            <a:pPr indent="0" lvl="0" marL="0" rtl="0" algn="just">
              <a:lnSpc>
                <a:spcPct val="100000"/>
              </a:lnSpc>
              <a:spcBef>
                <a:spcPts val="0"/>
              </a:spcBef>
              <a:spcAft>
                <a:spcPts val="0"/>
              </a:spcAft>
              <a:buClr>
                <a:schemeClr val="dk2"/>
              </a:buClr>
              <a:buSzPct val="100000"/>
              <a:buNone/>
            </a:pPr>
            <a:r>
              <a:rPr lang="ru-RU" sz="1650">
                <a:solidFill>
                  <a:schemeClr val="dk2"/>
                </a:solidFill>
              </a:rPr>
              <a:t>2, 2' Кулиса:</a:t>
            </a:r>
            <a:endParaRPr sz="1650">
              <a:solidFill>
                <a:schemeClr val="dk2"/>
              </a:solidFill>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звено 2 и 2' не деформируются;</a:t>
            </a:r>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звено 2 деформируется на изгиб, при этом звено 2' деформируется на растяжение/сжатие;</a:t>
            </a:r>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звено 2 деформируется на растяжение/сжатие, при этом звено 2' деформируется на изгиб;</a:t>
            </a:r>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звено 2 и 2' деформируются в комбинации</a:t>
            </a:r>
            <a:endParaRPr/>
          </a:p>
          <a:p>
            <a:pPr indent="0" lvl="0" marL="0" rtl="0" algn="just">
              <a:lnSpc>
                <a:spcPct val="100000"/>
              </a:lnSpc>
              <a:spcBef>
                <a:spcPts val="0"/>
              </a:spcBef>
              <a:spcAft>
                <a:spcPts val="0"/>
              </a:spcAft>
              <a:buClr>
                <a:schemeClr val="dk2"/>
              </a:buClr>
              <a:buSzPct val="100000"/>
              <a:buNone/>
            </a:pPr>
            <a:r>
              <a:rPr lang="ru-RU" sz="1650">
                <a:solidFill>
                  <a:schemeClr val="dk2"/>
                </a:solidFill>
              </a:rPr>
              <a:t>3 Кулисный камень :</a:t>
            </a:r>
            <a:endParaRPr sz="1650">
              <a:solidFill>
                <a:schemeClr val="dk2"/>
              </a:solidFill>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не деформируются</a:t>
            </a:r>
            <a:endParaRPr/>
          </a:p>
          <a:p>
            <a:pPr indent="-171481" lvl="0" marL="171450" rtl="0" algn="just">
              <a:lnSpc>
                <a:spcPct val="100000"/>
              </a:lnSpc>
              <a:spcBef>
                <a:spcPts val="0"/>
              </a:spcBef>
              <a:spcAft>
                <a:spcPts val="0"/>
              </a:spcAft>
              <a:buClr>
                <a:schemeClr val="dk2"/>
              </a:buClr>
              <a:buSzPct val="100000"/>
              <a:buFont typeface="Calibri"/>
              <a:buChar char="-"/>
            </a:pPr>
            <a:r>
              <a:rPr lang="ru-RU" sz="1650">
                <a:solidFill>
                  <a:schemeClr val="dk2"/>
                </a:solidFill>
              </a:rPr>
              <a:t>изгиб</a:t>
            </a:r>
            <a:endParaRPr/>
          </a:p>
          <a:p>
            <a:pPr indent="-82423" lvl="0" marL="171450" rtl="0" algn="just">
              <a:lnSpc>
                <a:spcPct val="100000"/>
              </a:lnSpc>
              <a:spcBef>
                <a:spcPts val="0"/>
              </a:spcBef>
              <a:spcAft>
                <a:spcPts val="0"/>
              </a:spcAft>
              <a:buClr>
                <a:schemeClr val="dk1"/>
              </a:buClr>
              <a:buSzPct val="100000"/>
              <a:buFont typeface="Calibri"/>
              <a:buNone/>
            </a:pPr>
            <a:r>
              <a:t/>
            </a:r>
            <a:endParaRPr sz="1650">
              <a:solidFill>
                <a:schemeClr val="dk2"/>
              </a:solidFill>
            </a:endParaRPr>
          </a:p>
          <a:p>
            <a:pPr indent="-82423" lvl="0" marL="171450" rtl="0" algn="just">
              <a:lnSpc>
                <a:spcPct val="100000"/>
              </a:lnSpc>
              <a:spcBef>
                <a:spcPts val="0"/>
              </a:spcBef>
              <a:spcAft>
                <a:spcPts val="0"/>
              </a:spcAft>
              <a:buClr>
                <a:schemeClr val="dk1"/>
              </a:buClr>
              <a:buSzPct val="100000"/>
              <a:buFont typeface="Calibri"/>
              <a:buNone/>
            </a:pPr>
            <a:r>
              <a:t/>
            </a:r>
            <a:endParaRPr sz="1650">
              <a:solidFill>
                <a:schemeClr val="dk2"/>
              </a:solidFill>
            </a:endParaRPr>
          </a:p>
          <a:p>
            <a:pPr indent="0" lvl="0" marL="0" rtl="0" algn="l">
              <a:lnSpc>
                <a:spcPct val="90000"/>
              </a:lnSpc>
              <a:spcBef>
                <a:spcPts val="750"/>
              </a:spcBef>
              <a:spcAft>
                <a:spcPts val="0"/>
              </a:spcAft>
              <a:buClr>
                <a:schemeClr val="dk1"/>
              </a:buClr>
              <a:buSzPct val="100000"/>
              <a:buNone/>
            </a:pPr>
            <a:r>
              <a:t/>
            </a:r>
            <a:endParaRPr/>
          </a:p>
        </p:txBody>
      </p:sp>
      <p:sp>
        <p:nvSpPr>
          <p:cNvPr id="10738" name="Google Shape;10738;p98"/>
          <p:cNvSpPr/>
          <p:nvPr/>
        </p:nvSpPr>
        <p:spPr>
          <a:xfrm>
            <a:off x="-27829" y="3822585"/>
            <a:ext cx="457200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ru-RU" sz="1050">
                <a:solidFill>
                  <a:schemeClr val="dk1"/>
                </a:solidFill>
                <a:latin typeface="Calibri"/>
                <a:ea typeface="Calibri"/>
                <a:cs typeface="Calibri"/>
                <a:sym typeface="Calibri"/>
              </a:rPr>
              <a:t>Рис. 48 </a:t>
            </a:r>
            <a:endParaRPr/>
          </a:p>
          <a:p>
            <a:pPr indent="0" lvl="0" marL="0" marR="0" rtl="0" algn="ctr">
              <a:spcBef>
                <a:spcPts val="0"/>
              </a:spcBef>
              <a:spcAft>
                <a:spcPts val="0"/>
              </a:spcAft>
              <a:buNone/>
            </a:pPr>
            <a:r>
              <a:rPr lang="ru-RU" sz="1050">
                <a:solidFill>
                  <a:schemeClr val="dk1"/>
                </a:solidFill>
                <a:latin typeface="Calibri"/>
                <a:ea typeface="Calibri"/>
                <a:cs typeface="Calibri"/>
                <a:sym typeface="Calibri"/>
              </a:rPr>
              <a:t>Варианты деформаций</a:t>
            </a:r>
            <a:endParaRPr/>
          </a:p>
        </p:txBody>
      </p:sp>
      <p:sp>
        <p:nvSpPr>
          <p:cNvPr id="10739" name="Google Shape;10739;p98"/>
          <p:cNvSpPr txBox="1"/>
          <p:nvPr/>
        </p:nvSpPr>
        <p:spPr>
          <a:xfrm>
            <a:off x="377663" y="2305567"/>
            <a:ext cx="20351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1500">
                <a:solidFill>
                  <a:schemeClr val="dk2"/>
                </a:solidFill>
                <a:latin typeface="Times New Roman"/>
                <a:ea typeface="Times New Roman"/>
                <a:cs typeface="Times New Roman"/>
                <a:sym typeface="Times New Roman"/>
              </a:rPr>
              <a:t>1</a:t>
            </a:r>
            <a:endParaRPr b="1" i="1" sz="1500">
              <a:solidFill>
                <a:schemeClr val="dk2"/>
              </a:solidFill>
              <a:latin typeface="Times New Roman"/>
              <a:ea typeface="Times New Roman"/>
              <a:cs typeface="Times New Roman"/>
              <a:sym typeface="Times New Roman"/>
            </a:endParaRPr>
          </a:p>
        </p:txBody>
      </p:sp>
      <p:sp>
        <p:nvSpPr>
          <p:cNvPr id="10740" name="Google Shape;10740;p98"/>
          <p:cNvSpPr txBox="1"/>
          <p:nvPr/>
        </p:nvSpPr>
        <p:spPr>
          <a:xfrm>
            <a:off x="2413575" y="1085488"/>
            <a:ext cx="62520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1500">
                <a:solidFill>
                  <a:schemeClr val="dk2"/>
                </a:solidFill>
                <a:latin typeface="Times New Roman"/>
                <a:ea typeface="Times New Roman"/>
                <a:cs typeface="Times New Roman"/>
                <a:sym typeface="Times New Roman"/>
              </a:rPr>
              <a:t>2, 2' </a:t>
            </a:r>
            <a:endParaRPr/>
          </a:p>
        </p:txBody>
      </p:sp>
      <p:sp>
        <p:nvSpPr>
          <p:cNvPr id="10741" name="Google Shape;10741;p98"/>
          <p:cNvSpPr txBox="1"/>
          <p:nvPr/>
        </p:nvSpPr>
        <p:spPr>
          <a:xfrm>
            <a:off x="315225" y="776427"/>
            <a:ext cx="20351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ru-RU" sz="1500">
                <a:solidFill>
                  <a:schemeClr val="dk2"/>
                </a:solidFill>
                <a:latin typeface="Times New Roman"/>
                <a:ea typeface="Times New Roman"/>
                <a:cs typeface="Times New Roman"/>
                <a:sym typeface="Times New Roman"/>
              </a:rPr>
              <a:t>3</a:t>
            </a:r>
            <a:endParaRPr b="1" i="1" sz="1500">
              <a:solidFill>
                <a:schemeClr val="dk2"/>
              </a:solidFill>
              <a:latin typeface="Times New Roman"/>
              <a:ea typeface="Times New Roman"/>
              <a:cs typeface="Times New Roman"/>
              <a:sym typeface="Times New Roman"/>
            </a:endParaRPr>
          </a:p>
        </p:txBody>
      </p:sp>
      <p:grpSp>
        <p:nvGrpSpPr>
          <p:cNvPr id="10742" name="Google Shape;10742;p98"/>
          <p:cNvGrpSpPr/>
          <p:nvPr/>
        </p:nvGrpSpPr>
        <p:grpSpPr>
          <a:xfrm rot="-5400000">
            <a:off x="-394246" y="3866678"/>
            <a:ext cx="2494529" cy="1717583"/>
            <a:chOff x="4388382" y="2566254"/>
            <a:chExt cx="2271478" cy="1564004"/>
          </a:xfrm>
        </p:grpSpPr>
        <p:sp>
          <p:nvSpPr>
            <p:cNvPr id="10743" name="Google Shape;10743;p9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44" name="Google Shape;10744;p9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45" name="Google Shape;10745;p9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46" name="Google Shape;10746;p9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47" name="Google Shape;10747;p9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48" name="Google Shape;10748;p9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49" name="Google Shape;10749;p9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50" name="Google Shape;10750;p9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51" name="Google Shape;10751;p9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52" name="Google Shape;10752;p9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53" name="Google Shape;10753;p9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54" name="Google Shape;10754;p9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55" name="Google Shape;10755;p9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56" name="Google Shape;10756;p9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57" name="Google Shape;10757;p9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58" name="Google Shape;10758;p9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59" name="Google Shape;10759;p9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0" name="Google Shape;10760;p9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1" name="Google Shape;10761;p9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2" name="Google Shape;10762;p9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3" name="Google Shape;10763;p9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4" name="Google Shape;10764;p9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5" name="Google Shape;10765;p9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66" name="Google Shape;10766;p9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7" name="Google Shape;10767;p9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8" name="Google Shape;10768;p9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69" name="Google Shape;10769;p9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0" name="Google Shape;10770;p9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71" name="Google Shape;10771;p9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2" name="Google Shape;10772;p9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3" name="Google Shape;10773;p9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4" name="Google Shape;10774;p9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5" name="Google Shape;10775;p9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6" name="Google Shape;10776;p9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7" name="Google Shape;10777;p9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78" name="Google Shape;10778;p9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79" name="Google Shape;10779;p9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80" name="Google Shape;10780;p9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81" name="Google Shape;10781;p9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82" name="Google Shape;10782;p9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83" name="Google Shape;10783;p9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84" name="Google Shape;10784;p9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85" name="Google Shape;10785;p9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86" name="Google Shape;10786;p9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87" name="Google Shape;10787;p9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88" name="Google Shape;10788;p9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89" name="Google Shape;10789;p9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90" name="Google Shape;10790;p9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91" name="Google Shape;10791;p9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92" name="Google Shape;10792;p9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93" name="Google Shape;10793;p9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94" name="Google Shape;10794;p9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795" name="Google Shape;10795;p9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96" name="Google Shape;10796;p9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797" name="Google Shape;10797;p9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798" name="Google Shape;10798;p98"/>
          <p:cNvGrpSpPr/>
          <p:nvPr/>
        </p:nvGrpSpPr>
        <p:grpSpPr>
          <a:xfrm rot="5400000">
            <a:off x="7037944" y="-761939"/>
            <a:ext cx="2494529" cy="1717583"/>
            <a:chOff x="4388382" y="2566254"/>
            <a:chExt cx="2271478" cy="1564004"/>
          </a:xfrm>
        </p:grpSpPr>
        <p:sp>
          <p:nvSpPr>
            <p:cNvPr id="10799" name="Google Shape;10799;p98"/>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00" name="Google Shape;10800;p98"/>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01" name="Google Shape;10801;p98"/>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02" name="Google Shape;10802;p98"/>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03" name="Google Shape;10803;p98"/>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04" name="Google Shape;10804;p98"/>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05" name="Google Shape;10805;p98"/>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06" name="Google Shape;10806;p98"/>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07" name="Google Shape;10807;p98"/>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08" name="Google Shape;10808;p98"/>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09" name="Google Shape;10809;p98"/>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10" name="Google Shape;10810;p98"/>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11" name="Google Shape;10811;p98"/>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2" name="Google Shape;10812;p98"/>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3" name="Google Shape;10813;p98"/>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4" name="Google Shape;10814;p98"/>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5" name="Google Shape;10815;p98"/>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6" name="Google Shape;10816;p98"/>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7" name="Google Shape;10817;p98"/>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8" name="Google Shape;10818;p98"/>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19" name="Google Shape;10819;p98"/>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0" name="Google Shape;10820;p98"/>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1" name="Google Shape;10821;p98"/>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22" name="Google Shape;10822;p98"/>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3" name="Google Shape;10823;p98"/>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4" name="Google Shape;10824;p98"/>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5" name="Google Shape;10825;p98"/>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6" name="Google Shape;10826;p98"/>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27" name="Google Shape;10827;p98"/>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8" name="Google Shape;10828;p98"/>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29" name="Google Shape;10829;p98"/>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0" name="Google Shape;10830;p98"/>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1" name="Google Shape;10831;p98"/>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2" name="Google Shape;10832;p98"/>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3" name="Google Shape;10833;p98"/>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34" name="Google Shape;10834;p98"/>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5" name="Google Shape;10835;p98"/>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6" name="Google Shape;10836;p98"/>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7" name="Google Shape;10837;p98"/>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8" name="Google Shape;10838;p98"/>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39" name="Google Shape;10839;p98"/>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40" name="Google Shape;10840;p98"/>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41" name="Google Shape;10841;p98"/>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42" name="Google Shape;10842;p98"/>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43" name="Google Shape;10843;p98"/>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44" name="Google Shape;10844;p98"/>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45" name="Google Shape;10845;p98"/>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46" name="Google Shape;10846;p98"/>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47" name="Google Shape;10847;p98"/>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48" name="Google Shape;10848;p98"/>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49" name="Google Shape;10849;p98"/>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50" name="Google Shape;10850;p98"/>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51" name="Google Shape;10851;p98"/>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52" name="Google Shape;10852;p98"/>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53" name="Google Shape;10853;p98"/>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pic>
        <p:nvPicPr>
          <p:cNvPr id="10854" name="Google Shape;10854;p98"/>
          <p:cNvPicPr preferRelativeResize="0"/>
          <p:nvPr/>
        </p:nvPicPr>
        <p:blipFill rotWithShape="1">
          <a:blip r:embed="rId7">
            <a:alphaModFix/>
          </a:blip>
          <a:srcRect b="0" l="0" r="0" t="0"/>
          <a:stretch/>
        </p:blipFill>
        <p:spPr>
          <a:xfrm>
            <a:off x="454157" y="1060780"/>
            <a:ext cx="828675" cy="1038225"/>
          </a:xfrm>
          <a:prstGeom prst="rect">
            <a:avLst/>
          </a:prstGeom>
          <a:noFill/>
          <a:ln>
            <a:noFill/>
          </a:ln>
        </p:spPr>
      </p:pic>
      <p:pic>
        <p:nvPicPr>
          <p:cNvPr id="10855" name="Google Shape;10855;p98"/>
          <p:cNvPicPr preferRelativeResize="0"/>
          <p:nvPr/>
        </p:nvPicPr>
        <p:blipFill rotWithShape="1">
          <a:blip r:embed="rId8">
            <a:alphaModFix/>
          </a:blip>
          <a:srcRect b="0" l="0" r="0" t="0"/>
          <a:stretch/>
        </p:blipFill>
        <p:spPr>
          <a:xfrm>
            <a:off x="1104085" y="684267"/>
            <a:ext cx="1304925" cy="1438275"/>
          </a:xfrm>
          <a:prstGeom prst="rect">
            <a:avLst/>
          </a:prstGeom>
          <a:noFill/>
          <a:ln>
            <a:noFill/>
          </a:ln>
        </p:spPr>
      </p:pic>
      <p:pic>
        <p:nvPicPr>
          <p:cNvPr id="10856" name="Google Shape;10856;p98"/>
          <p:cNvPicPr preferRelativeResize="0"/>
          <p:nvPr/>
        </p:nvPicPr>
        <p:blipFill rotWithShape="1">
          <a:blip r:embed="rId9">
            <a:alphaModFix/>
          </a:blip>
          <a:srcRect b="0" l="0" r="0" t="0"/>
          <a:stretch/>
        </p:blipFill>
        <p:spPr>
          <a:xfrm rot="5400000">
            <a:off x="1455580" y="2073009"/>
            <a:ext cx="287116" cy="2035912"/>
          </a:xfrm>
          <a:prstGeom prst="rect">
            <a:avLst/>
          </a:prstGeom>
          <a:noFill/>
          <a:ln>
            <a:noFill/>
          </a:ln>
        </p:spPr>
      </p:pic>
      <p:pic>
        <p:nvPicPr>
          <p:cNvPr id="10857" name="Google Shape;10857;p98"/>
          <p:cNvPicPr preferRelativeResize="0"/>
          <p:nvPr/>
        </p:nvPicPr>
        <p:blipFill rotWithShape="1">
          <a:blip r:embed="rId10">
            <a:alphaModFix/>
          </a:blip>
          <a:srcRect b="0" l="0" r="0" t="0"/>
          <a:stretch/>
        </p:blipFill>
        <p:spPr>
          <a:xfrm rot="5400000">
            <a:off x="1462014" y="1758920"/>
            <a:ext cx="268318" cy="2041841"/>
          </a:xfrm>
          <a:prstGeom prst="rect">
            <a:avLst/>
          </a:prstGeom>
          <a:noFill/>
          <a:ln>
            <a:noFill/>
          </a:ln>
        </p:spPr>
      </p:pic>
      <p:sp>
        <p:nvSpPr>
          <p:cNvPr id="10858" name="Google Shape;10858;p98"/>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98</a:t>
            </a:r>
            <a:endParaRPr sz="1350">
              <a:solidFill>
                <a:schemeClr val="dk1"/>
              </a:solidFill>
              <a:latin typeface="Calibri"/>
              <a:ea typeface="Calibri"/>
              <a:cs typeface="Calibri"/>
              <a:sym typeface="Calibri"/>
            </a:endParaRPr>
          </a:p>
        </p:txBody>
      </p:sp>
      <p:pic>
        <p:nvPicPr>
          <p:cNvPr id="10859" name="Google Shape;10859;p98"/>
          <p:cNvPicPr preferRelativeResize="0"/>
          <p:nvPr/>
        </p:nvPicPr>
        <p:blipFill rotWithShape="1">
          <a:blip r:embed="rId11">
            <a:alphaModFix/>
          </a:blip>
          <a:srcRect b="0" l="0" r="0" t="0"/>
          <a:stretch/>
        </p:blipFill>
        <p:spPr>
          <a:xfrm rot="-4105809">
            <a:off x="2655049" y="1434474"/>
            <a:ext cx="863244" cy="809710"/>
          </a:xfrm>
          <a:prstGeom prst="rect">
            <a:avLst/>
          </a:prstGeom>
          <a:noFill/>
          <a:ln>
            <a:noFill/>
          </a:ln>
        </p:spPr>
      </p:pic>
      <p:pic>
        <p:nvPicPr>
          <p:cNvPr id="10860" name="Google Shape;10860;p98"/>
          <p:cNvPicPr preferRelativeResize="0"/>
          <p:nvPr/>
        </p:nvPicPr>
        <p:blipFill rotWithShape="1">
          <a:blip r:embed="rId12">
            <a:alphaModFix/>
          </a:blip>
          <a:srcRect b="0" l="0" r="0" t="0"/>
          <a:stretch/>
        </p:blipFill>
        <p:spPr>
          <a:xfrm rot="1436322">
            <a:off x="3790204" y="2446410"/>
            <a:ext cx="550828" cy="521837"/>
          </a:xfrm>
          <a:prstGeom prst="rect">
            <a:avLst/>
          </a:prstGeom>
          <a:noFill/>
          <a:ln>
            <a:noFill/>
          </a:ln>
        </p:spPr>
      </p:pic>
      <p:pic>
        <p:nvPicPr>
          <p:cNvPr id="10861" name="Google Shape;10861;p98"/>
          <p:cNvPicPr preferRelativeResize="0"/>
          <p:nvPr/>
        </p:nvPicPr>
        <p:blipFill rotWithShape="1">
          <a:blip r:embed="rId12">
            <a:alphaModFix/>
          </a:blip>
          <a:srcRect b="0" l="0" r="0" t="0"/>
          <a:stretch/>
        </p:blipFill>
        <p:spPr>
          <a:xfrm rot="1436322">
            <a:off x="3853992" y="3189748"/>
            <a:ext cx="550828" cy="521837"/>
          </a:xfrm>
          <a:prstGeom prst="rect">
            <a:avLst/>
          </a:prstGeom>
          <a:noFill/>
          <a:ln>
            <a:noFill/>
          </a:ln>
        </p:spPr>
      </p:pic>
      <p:pic>
        <p:nvPicPr>
          <p:cNvPr id="10862" name="Google Shape;10862;p98"/>
          <p:cNvPicPr preferRelativeResize="0"/>
          <p:nvPr/>
        </p:nvPicPr>
        <p:blipFill rotWithShape="1">
          <a:blip r:embed="rId12">
            <a:alphaModFix/>
          </a:blip>
          <a:srcRect b="0" l="0" r="0" t="0"/>
          <a:stretch/>
        </p:blipFill>
        <p:spPr>
          <a:xfrm rot="6761825">
            <a:off x="3075903" y="2928460"/>
            <a:ext cx="550828" cy="521837"/>
          </a:xfrm>
          <a:prstGeom prst="rect">
            <a:avLst/>
          </a:prstGeom>
          <a:noFill/>
          <a:ln>
            <a:noFill/>
          </a:ln>
        </p:spPr>
      </p:pic>
      <p:pic>
        <p:nvPicPr>
          <p:cNvPr id="10863" name="Google Shape;10863;p98"/>
          <p:cNvPicPr preferRelativeResize="0"/>
          <p:nvPr/>
        </p:nvPicPr>
        <p:blipFill rotWithShape="1">
          <a:blip r:embed="rId13">
            <a:alphaModFix/>
          </a:blip>
          <a:srcRect b="0" l="0" r="0" t="0"/>
          <a:stretch/>
        </p:blipFill>
        <p:spPr>
          <a:xfrm rot="1436322">
            <a:off x="1383138" y="943791"/>
            <a:ext cx="465225" cy="44074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7" name="Shape 10867"/>
        <p:cNvGrpSpPr/>
        <p:nvPr/>
      </p:nvGrpSpPr>
      <p:grpSpPr>
        <a:xfrm>
          <a:off x="0" y="0"/>
          <a:ext cx="0" cy="0"/>
          <a:chOff x="0" y="0"/>
          <a:chExt cx="0" cy="0"/>
        </a:xfrm>
      </p:grpSpPr>
      <p:sp>
        <p:nvSpPr>
          <p:cNvPr id="10868" name="Google Shape;10868;p99"/>
          <p:cNvSpPr/>
          <p:nvPr/>
        </p:nvSpPr>
        <p:spPr>
          <a:xfrm>
            <a:off x="914345" y="4137993"/>
            <a:ext cx="7631723" cy="575928"/>
          </a:xfrm>
          <a:prstGeom prst="rect">
            <a:avLst/>
          </a:prstGeom>
          <a:noFill/>
          <a:ln>
            <a:noFill/>
          </a:ln>
        </p:spPr>
        <p:txBody>
          <a:bodyPr anchorCtr="0" anchor="ctr" bIns="34275" lIns="68575" spcFirstLastPara="1" rIns="68575" wrap="square" tIns="34275">
            <a:normAutofit/>
          </a:bodyPr>
          <a:lstStyle/>
          <a:p>
            <a:pPr indent="0" lvl="0" marL="0" marR="0" rtl="0" algn="ctr">
              <a:lnSpc>
                <a:spcPct val="90000"/>
              </a:lnSpc>
              <a:spcBef>
                <a:spcPts val="0"/>
              </a:spcBef>
              <a:spcAft>
                <a:spcPts val="0"/>
              </a:spcAft>
              <a:buNone/>
            </a:pPr>
            <a:r>
              <a:rPr lang="ru-RU" sz="1050">
                <a:solidFill>
                  <a:schemeClr val="dk2"/>
                </a:solidFill>
                <a:latin typeface="Calibri"/>
                <a:ea typeface="Calibri"/>
                <a:cs typeface="Calibri"/>
                <a:sym typeface="Calibri"/>
              </a:rPr>
              <a:t>рис. 49 </a:t>
            </a:r>
            <a:endParaRPr/>
          </a:p>
          <a:p>
            <a:pPr indent="0" lvl="0" marL="0" marR="0" rtl="0" algn="ctr">
              <a:lnSpc>
                <a:spcPct val="90000"/>
              </a:lnSpc>
              <a:spcBef>
                <a:spcPts val="450"/>
              </a:spcBef>
              <a:spcAft>
                <a:spcPts val="0"/>
              </a:spcAft>
              <a:buNone/>
            </a:pPr>
            <a:r>
              <a:rPr lang="ru-RU" sz="1050">
                <a:solidFill>
                  <a:schemeClr val="dk2"/>
                </a:solidFill>
                <a:latin typeface="Calibri"/>
                <a:ea typeface="Calibri"/>
                <a:cs typeface="Calibri"/>
                <a:sym typeface="Calibri"/>
              </a:rPr>
              <a:t>Возможные варианты схемы</a:t>
            </a:r>
            <a:endParaRPr sz="1050">
              <a:solidFill>
                <a:schemeClr val="dk2"/>
              </a:solidFill>
              <a:latin typeface="Calibri"/>
              <a:ea typeface="Calibri"/>
              <a:cs typeface="Calibri"/>
              <a:sym typeface="Calibri"/>
            </a:endParaRPr>
          </a:p>
        </p:txBody>
      </p:sp>
      <p:grpSp>
        <p:nvGrpSpPr>
          <p:cNvPr id="10869" name="Google Shape;10869;p99"/>
          <p:cNvGrpSpPr/>
          <p:nvPr/>
        </p:nvGrpSpPr>
        <p:grpSpPr>
          <a:xfrm rot="5400000">
            <a:off x="7138310" y="-1000300"/>
            <a:ext cx="2494529" cy="1717583"/>
            <a:chOff x="4388382" y="2566254"/>
            <a:chExt cx="2271478" cy="1564004"/>
          </a:xfrm>
        </p:grpSpPr>
        <p:sp>
          <p:nvSpPr>
            <p:cNvPr id="10870" name="Google Shape;10870;p9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71" name="Google Shape;10871;p9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72" name="Google Shape;10872;p9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73" name="Google Shape;10873;p9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74" name="Google Shape;10874;p9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75" name="Google Shape;10875;p9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76" name="Google Shape;10876;p9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77" name="Google Shape;10877;p9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78" name="Google Shape;10878;p9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79" name="Google Shape;10879;p9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80" name="Google Shape;10880;p9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81" name="Google Shape;10881;p9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82" name="Google Shape;10882;p9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83" name="Google Shape;10883;p9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84" name="Google Shape;10884;p9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85" name="Google Shape;10885;p9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86" name="Google Shape;10886;p9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87" name="Google Shape;10887;p9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88" name="Google Shape;10888;p9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89" name="Google Shape;10889;p9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0" name="Google Shape;10890;p9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1" name="Google Shape;10891;p9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2" name="Google Shape;10892;p9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93" name="Google Shape;10893;p9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4" name="Google Shape;10894;p9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5" name="Google Shape;10895;p9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6" name="Google Shape;10896;p9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7" name="Google Shape;10897;p9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898" name="Google Shape;10898;p9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899" name="Google Shape;10899;p9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0" name="Google Shape;10900;p9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1" name="Google Shape;10901;p9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2" name="Google Shape;10902;p9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3" name="Google Shape;10903;p9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4" name="Google Shape;10904;p9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05" name="Google Shape;10905;p9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6" name="Google Shape;10906;p9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7" name="Google Shape;10907;p9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8" name="Google Shape;10908;p9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09" name="Google Shape;10909;p9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10" name="Google Shape;10910;p9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11" name="Google Shape;10911;p9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12" name="Google Shape;10912;p9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13" name="Google Shape;10913;p9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14" name="Google Shape;10914;p9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15" name="Google Shape;10915;p9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16" name="Google Shape;10916;p9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17" name="Google Shape;10917;p9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18" name="Google Shape;10918;p9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19" name="Google Shape;10919;p9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20" name="Google Shape;10920;p9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21" name="Google Shape;10921;p9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22" name="Google Shape;10922;p9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23" name="Google Shape;10923;p9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24" name="Google Shape;10924;p9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925" name="Google Shape;10925;p99"/>
          <p:cNvGrpSpPr/>
          <p:nvPr/>
        </p:nvGrpSpPr>
        <p:grpSpPr>
          <a:xfrm>
            <a:off x="-597728" y="4209446"/>
            <a:ext cx="2494529" cy="1717583"/>
            <a:chOff x="4388382" y="2566254"/>
            <a:chExt cx="2271478" cy="1564004"/>
          </a:xfrm>
        </p:grpSpPr>
        <p:sp>
          <p:nvSpPr>
            <p:cNvPr id="10926" name="Google Shape;10926;p9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27" name="Google Shape;10927;p9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28" name="Google Shape;10928;p9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29" name="Google Shape;10929;p9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30" name="Google Shape;10930;p9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31" name="Google Shape;10931;p9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32" name="Google Shape;10932;p9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33" name="Google Shape;10933;p9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34" name="Google Shape;10934;p9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35" name="Google Shape;10935;p9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36" name="Google Shape;10936;p9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37" name="Google Shape;10937;p9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38" name="Google Shape;10938;p9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39" name="Google Shape;10939;p9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0" name="Google Shape;10940;p9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1" name="Google Shape;10941;p9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2" name="Google Shape;10942;p9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3" name="Google Shape;10943;p9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4" name="Google Shape;10944;p9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5" name="Google Shape;10945;p9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6" name="Google Shape;10946;p9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7" name="Google Shape;10947;p9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48" name="Google Shape;10948;p9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49" name="Google Shape;10949;p9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0" name="Google Shape;10950;p9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1" name="Google Shape;10951;p9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2" name="Google Shape;10952;p9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3" name="Google Shape;10953;p9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54" name="Google Shape;10954;p9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5" name="Google Shape;10955;p9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6" name="Google Shape;10956;p9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7" name="Google Shape;10957;p9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8" name="Google Shape;10958;p9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59" name="Google Shape;10959;p9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0" name="Google Shape;10960;p9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61" name="Google Shape;10961;p9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2" name="Google Shape;10962;p9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3" name="Google Shape;10963;p9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4" name="Google Shape;10964;p9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5" name="Google Shape;10965;p9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6" name="Google Shape;10966;p9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7" name="Google Shape;10967;p9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8" name="Google Shape;10968;p9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69" name="Google Shape;10969;p9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70" name="Google Shape;10970;p9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71" name="Google Shape;10971;p9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72" name="Google Shape;10972;p9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73" name="Google Shape;10973;p9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74" name="Google Shape;10974;p9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75" name="Google Shape;10975;p9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76" name="Google Shape;10976;p9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77" name="Google Shape;10977;p9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78" name="Google Shape;10978;p9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79" name="Google Shape;10979;p9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80" name="Google Shape;10980;p9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grpSp>
        <p:nvGrpSpPr>
          <p:cNvPr id="10981" name="Google Shape;10981;p99"/>
          <p:cNvGrpSpPr/>
          <p:nvPr/>
        </p:nvGrpSpPr>
        <p:grpSpPr>
          <a:xfrm rot="5400000">
            <a:off x="5782975" y="-1529895"/>
            <a:ext cx="2494529" cy="1717583"/>
            <a:chOff x="4388382" y="2566254"/>
            <a:chExt cx="2271478" cy="1564004"/>
          </a:xfrm>
        </p:grpSpPr>
        <p:sp>
          <p:nvSpPr>
            <p:cNvPr id="10982" name="Google Shape;10982;p99"/>
            <p:cNvSpPr/>
            <p:nvPr/>
          </p:nvSpPr>
          <p:spPr>
            <a:xfrm>
              <a:off x="4641128" y="3338863"/>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83" name="Google Shape;10983;p99"/>
            <p:cNvSpPr/>
            <p:nvPr/>
          </p:nvSpPr>
          <p:spPr>
            <a:xfrm>
              <a:off x="4641128" y="3651016"/>
              <a:ext cx="252747" cy="313233"/>
            </a:xfrm>
            <a:custGeom>
              <a:rect b="b" l="l" r="r" t="t"/>
              <a:pathLst>
                <a:path extrusionOk="0" h="1277" w="1031">
                  <a:moveTo>
                    <a:pt x="0" y="639"/>
                  </a:moveTo>
                  <a:lnTo>
                    <a:pt x="1030" y="1276"/>
                  </a:lnTo>
                  <a:lnTo>
                    <a:pt x="1030" y="0"/>
                  </a:lnTo>
                  <a:lnTo>
                    <a:pt x="0" y="639"/>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84" name="Google Shape;10984;p99"/>
            <p:cNvSpPr/>
            <p:nvPr/>
          </p:nvSpPr>
          <p:spPr>
            <a:xfrm>
              <a:off x="4388382" y="3807632"/>
              <a:ext cx="252747" cy="312153"/>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85" name="Google Shape;10985;p99"/>
            <p:cNvSpPr/>
            <p:nvPr/>
          </p:nvSpPr>
          <p:spPr>
            <a:xfrm>
              <a:off x="4388382" y="3191639"/>
              <a:ext cx="252747" cy="312153"/>
            </a:xfrm>
            <a:custGeom>
              <a:rect b="b" l="l" r="r" t="t"/>
              <a:pathLst>
                <a:path extrusionOk="0" h="1275" w="1031">
                  <a:moveTo>
                    <a:pt x="0" y="636"/>
                  </a:moveTo>
                  <a:lnTo>
                    <a:pt x="1030" y="1274"/>
                  </a:lnTo>
                  <a:lnTo>
                    <a:pt x="1030" y="0"/>
                  </a:lnTo>
                  <a:lnTo>
                    <a:pt x="0" y="636"/>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86" name="Google Shape;10986;p99"/>
            <p:cNvSpPr/>
            <p:nvPr/>
          </p:nvSpPr>
          <p:spPr>
            <a:xfrm>
              <a:off x="4641128" y="3035023"/>
              <a:ext cx="252747" cy="312152"/>
            </a:xfrm>
            <a:custGeom>
              <a:rect b="b" l="l" r="r" t="t"/>
              <a:pathLst>
                <a:path extrusionOk="0" h="1275" w="1031">
                  <a:moveTo>
                    <a:pt x="0" y="638"/>
                  </a:moveTo>
                  <a:lnTo>
                    <a:pt x="1030" y="1274"/>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87" name="Google Shape;10987;p99"/>
            <p:cNvSpPr/>
            <p:nvPr/>
          </p:nvSpPr>
          <p:spPr>
            <a:xfrm>
              <a:off x="4388382" y="2878406"/>
              <a:ext cx="252747" cy="313233"/>
            </a:xfrm>
            <a:custGeom>
              <a:rect b="b" l="l" r="r" t="t"/>
              <a:pathLst>
                <a:path extrusionOk="0" h="1278" w="1031">
                  <a:moveTo>
                    <a:pt x="0" y="639"/>
                  </a:moveTo>
                  <a:lnTo>
                    <a:pt x="1030" y="1277"/>
                  </a:lnTo>
                  <a:lnTo>
                    <a:pt x="1030" y="0"/>
                  </a:lnTo>
                  <a:lnTo>
                    <a:pt x="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88" name="Google Shape;10988;p99"/>
            <p:cNvSpPr/>
            <p:nvPr/>
          </p:nvSpPr>
          <p:spPr>
            <a:xfrm>
              <a:off x="4388382" y="3495479"/>
              <a:ext cx="252747" cy="313233"/>
            </a:xfrm>
            <a:custGeom>
              <a:rect b="b" l="l" r="r" t="t"/>
              <a:pathLst>
                <a:path extrusionOk="0" h="1278" w="1031">
                  <a:moveTo>
                    <a:pt x="0" y="638"/>
                  </a:moveTo>
                  <a:lnTo>
                    <a:pt x="1030" y="1277"/>
                  </a:lnTo>
                  <a:lnTo>
                    <a:pt x="1030"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89" name="Google Shape;10989;p99"/>
            <p:cNvSpPr/>
            <p:nvPr/>
          </p:nvSpPr>
          <p:spPr>
            <a:xfrm>
              <a:off x="4641128" y="2721790"/>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90" name="Google Shape;10990;p99"/>
            <p:cNvSpPr/>
            <p:nvPr/>
          </p:nvSpPr>
          <p:spPr>
            <a:xfrm>
              <a:off x="4388382" y="2566254"/>
              <a:ext cx="252747" cy="312152"/>
            </a:xfrm>
            <a:custGeom>
              <a:rect b="b" l="l" r="r" t="t"/>
              <a:pathLst>
                <a:path extrusionOk="0" h="1276" w="1031">
                  <a:moveTo>
                    <a:pt x="0" y="637"/>
                  </a:moveTo>
                  <a:lnTo>
                    <a:pt x="1030" y="1275"/>
                  </a:lnTo>
                  <a:lnTo>
                    <a:pt x="1030" y="0"/>
                  </a:lnTo>
                  <a:lnTo>
                    <a:pt x="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91" name="Google Shape;10991;p99"/>
            <p:cNvSpPr/>
            <p:nvPr/>
          </p:nvSpPr>
          <p:spPr>
            <a:xfrm>
              <a:off x="4641128" y="2566254"/>
              <a:ext cx="252747" cy="312152"/>
            </a:xfrm>
            <a:custGeom>
              <a:rect b="b" l="l" r="r" t="t"/>
              <a:pathLst>
                <a:path extrusionOk="0" h="1276" w="1031">
                  <a:moveTo>
                    <a:pt x="1030" y="637"/>
                  </a:moveTo>
                  <a:lnTo>
                    <a:pt x="0" y="1275"/>
                  </a:lnTo>
                  <a:lnTo>
                    <a:pt x="0" y="0"/>
                  </a:lnTo>
                  <a:lnTo>
                    <a:pt x="103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92" name="Google Shape;10992;p99"/>
            <p:cNvSpPr/>
            <p:nvPr/>
          </p:nvSpPr>
          <p:spPr>
            <a:xfrm>
              <a:off x="4641128" y="3495479"/>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93" name="Google Shape;10993;p99"/>
            <p:cNvSpPr/>
            <p:nvPr/>
          </p:nvSpPr>
          <p:spPr>
            <a:xfrm>
              <a:off x="4388382" y="36510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0994" name="Google Shape;10994;p99"/>
            <p:cNvSpPr/>
            <p:nvPr/>
          </p:nvSpPr>
          <p:spPr>
            <a:xfrm>
              <a:off x="4388382" y="3035023"/>
              <a:ext cx="252747" cy="312152"/>
            </a:xfrm>
            <a:custGeom>
              <a:rect b="b" l="l" r="r" t="t"/>
              <a:pathLst>
                <a:path extrusionOk="0" h="1275" w="1031">
                  <a:moveTo>
                    <a:pt x="1030" y="638"/>
                  </a:moveTo>
                  <a:lnTo>
                    <a:pt x="0" y="1274"/>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95" name="Google Shape;10995;p99"/>
            <p:cNvSpPr/>
            <p:nvPr/>
          </p:nvSpPr>
          <p:spPr>
            <a:xfrm>
              <a:off x="4388382" y="3338863"/>
              <a:ext cx="252747" cy="313233"/>
            </a:xfrm>
            <a:custGeom>
              <a:rect b="b" l="l" r="r" t="t"/>
              <a:pathLst>
                <a:path extrusionOk="0" h="1277" w="1031">
                  <a:moveTo>
                    <a:pt x="1030" y="638"/>
                  </a:moveTo>
                  <a:lnTo>
                    <a:pt x="0" y="1276"/>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96" name="Google Shape;10996;p99"/>
            <p:cNvSpPr/>
            <p:nvPr/>
          </p:nvSpPr>
          <p:spPr>
            <a:xfrm>
              <a:off x="4388382" y="2721790"/>
              <a:ext cx="252747" cy="313233"/>
            </a:xfrm>
            <a:custGeom>
              <a:rect b="b" l="l" r="r" t="t"/>
              <a:pathLst>
                <a:path extrusionOk="0" h="1278" w="1031">
                  <a:moveTo>
                    <a:pt x="1030" y="638"/>
                  </a:moveTo>
                  <a:lnTo>
                    <a:pt x="0" y="1277"/>
                  </a:lnTo>
                  <a:lnTo>
                    <a:pt x="0" y="0"/>
                  </a:lnTo>
                  <a:lnTo>
                    <a:pt x="103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97" name="Google Shape;10997;p99"/>
            <p:cNvSpPr/>
            <p:nvPr/>
          </p:nvSpPr>
          <p:spPr>
            <a:xfrm>
              <a:off x="4641128" y="3191639"/>
              <a:ext cx="252747" cy="312153"/>
            </a:xfrm>
            <a:custGeom>
              <a:rect b="b" l="l" r="r" t="t"/>
              <a:pathLst>
                <a:path extrusionOk="0" h="1275" w="1031">
                  <a:moveTo>
                    <a:pt x="1030" y="636"/>
                  </a:moveTo>
                  <a:lnTo>
                    <a:pt x="0" y="1274"/>
                  </a:lnTo>
                  <a:lnTo>
                    <a:pt x="0" y="0"/>
                  </a:lnTo>
                  <a:lnTo>
                    <a:pt x="1030" y="636"/>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98" name="Google Shape;10998;p99"/>
            <p:cNvSpPr/>
            <p:nvPr/>
          </p:nvSpPr>
          <p:spPr>
            <a:xfrm>
              <a:off x="4641128" y="3807632"/>
              <a:ext cx="252747" cy="312153"/>
            </a:xfrm>
            <a:custGeom>
              <a:rect b="b" l="l" r="r" t="t"/>
              <a:pathLst>
                <a:path extrusionOk="0" h="1276" w="1031">
                  <a:moveTo>
                    <a:pt x="1030" y="637"/>
                  </a:moveTo>
                  <a:lnTo>
                    <a:pt x="0" y="1275"/>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0999" name="Google Shape;10999;p99"/>
            <p:cNvSpPr/>
            <p:nvPr/>
          </p:nvSpPr>
          <p:spPr>
            <a:xfrm>
              <a:off x="4641128" y="2878406"/>
              <a:ext cx="252747" cy="313233"/>
            </a:xfrm>
            <a:custGeom>
              <a:rect b="b" l="l" r="r" t="t"/>
              <a:pathLst>
                <a:path extrusionOk="0" h="1278" w="1031">
                  <a:moveTo>
                    <a:pt x="1030" y="639"/>
                  </a:moveTo>
                  <a:lnTo>
                    <a:pt x="0" y="1277"/>
                  </a:lnTo>
                  <a:lnTo>
                    <a:pt x="0" y="0"/>
                  </a:lnTo>
                  <a:lnTo>
                    <a:pt x="103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0" name="Google Shape;11000;p99"/>
            <p:cNvSpPr/>
            <p:nvPr/>
          </p:nvSpPr>
          <p:spPr>
            <a:xfrm>
              <a:off x="4892794" y="3495479"/>
              <a:ext cx="252747" cy="313233"/>
            </a:xfrm>
            <a:custGeom>
              <a:rect b="b" l="l" r="r" t="t"/>
              <a:pathLst>
                <a:path extrusionOk="0" h="1278" w="1031">
                  <a:moveTo>
                    <a:pt x="0" y="638"/>
                  </a:moveTo>
                  <a:lnTo>
                    <a:pt x="1030" y="1277"/>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1" name="Google Shape;11001;p99"/>
            <p:cNvSpPr/>
            <p:nvPr/>
          </p:nvSpPr>
          <p:spPr>
            <a:xfrm>
              <a:off x="4892794" y="3191639"/>
              <a:ext cx="252747" cy="312153"/>
            </a:xfrm>
            <a:custGeom>
              <a:rect b="b" l="l" r="r" t="t"/>
              <a:pathLst>
                <a:path extrusionOk="0" h="1275" w="1031">
                  <a:moveTo>
                    <a:pt x="0" y="636"/>
                  </a:moveTo>
                  <a:lnTo>
                    <a:pt x="1030" y="1274"/>
                  </a:lnTo>
                  <a:lnTo>
                    <a:pt x="1030" y="0"/>
                  </a:lnTo>
                  <a:lnTo>
                    <a:pt x="0" y="636"/>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2" name="Google Shape;11002;p99"/>
            <p:cNvSpPr/>
            <p:nvPr/>
          </p:nvSpPr>
          <p:spPr>
            <a:xfrm>
              <a:off x="4892794" y="2878406"/>
              <a:ext cx="252747" cy="313233"/>
            </a:xfrm>
            <a:custGeom>
              <a:rect b="b" l="l" r="r" t="t"/>
              <a:pathLst>
                <a:path extrusionOk="0" h="1278" w="1031">
                  <a:moveTo>
                    <a:pt x="0" y="639"/>
                  </a:moveTo>
                  <a:lnTo>
                    <a:pt x="1030" y="1277"/>
                  </a:lnTo>
                  <a:lnTo>
                    <a:pt x="1030" y="0"/>
                  </a:lnTo>
                  <a:lnTo>
                    <a:pt x="0" y="639"/>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3" name="Google Shape;11003;p99"/>
            <p:cNvSpPr/>
            <p:nvPr/>
          </p:nvSpPr>
          <p:spPr>
            <a:xfrm>
              <a:off x="4892794" y="2566254"/>
              <a:ext cx="252747" cy="312152"/>
            </a:xfrm>
            <a:custGeom>
              <a:rect b="b" l="l" r="r" t="t"/>
              <a:pathLst>
                <a:path extrusionOk="0" h="1276" w="1031">
                  <a:moveTo>
                    <a:pt x="0" y="637"/>
                  </a:moveTo>
                  <a:lnTo>
                    <a:pt x="1030" y="1275"/>
                  </a:lnTo>
                  <a:lnTo>
                    <a:pt x="1030" y="0"/>
                  </a:lnTo>
                  <a:lnTo>
                    <a:pt x="0" y="637"/>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4" name="Google Shape;11004;p99"/>
            <p:cNvSpPr/>
            <p:nvPr/>
          </p:nvSpPr>
          <p:spPr>
            <a:xfrm>
              <a:off x="4892794" y="2721790"/>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05" name="Google Shape;11005;p99"/>
            <p:cNvSpPr/>
            <p:nvPr/>
          </p:nvSpPr>
          <p:spPr>
            <a:xfrm>
              <a:off x="4892794" y="3338863"/>
              <a:ext cx="252747" cy="313233"/>
            </a:xfrm>
            <a:custGeom>
              <a:rect b="b" l="l" r="r" t="t"/>
              <a:pathLst>
                <a:path extrusionOk="0" h="1277" w="1031">
                  <a:moveTo>
                    <a:pt x="1030" y="638"/>
                  </a:moveTo>
                  <a:lnTo>
                    <a:pt x="0" y="1276"/>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6" name="Google Shape;11006;p99"/>
            <p:cNvSpPr/>
            <p:nvPr/>
          </p:nvSpPr>
          <p:spPr>
            <a:xfrm>
              <a:off x="5649954" y="2888880"/>
              <a:ext cx="252747" cy="313233"/>
            </a:xfrm>
            <a:custGeom>
              <a:rect b="b" l="l" r="r" t="t"/>
              <a:pathLst>
                <a:path extrusionOk="0" h="1277" w="1031">
                  <a:moveTo>
                    <a:pt x="0" y="637"/>
                  </a:moveTo>
                  <a:lnTo>
                    <a:pt x="1030" y="1276"/>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7" name="Google Shape;11007;p99"/>
            <p:cNvSpPr/>
            <p:nvPr/>
          </p:nvSpPr>
          <p:spPr>
            <a:xfrm>
              <a:off x="5649954" y="3513185"/>
              <a:ext cx="252747" cy="313233"/>
            </a:xfrm>
            <a:custGeom>
              <a:rect b="b" l="l" r="r" t="t"/>
              <a:pathLst>
                <a:path extrusionOk="0" h="1278" w="1031">
                  <a:moveTo>
                    <a:pt x="0" y="638"/>
                  </a:moveTo>
                  <a:lnTo>
                    <a:pt x="1030" y="1277"/>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8" name="Google Shape;11008;p99"/>
            <p:cNvSpPr/>
            <p:nvPr/>
          </p:nvSpPr>
          <p:spPr>
            <a:xfrm>
              <a:off x="5397207" y="2732264"/>
              <a:ext cx="252747" cy="312152"/>
            </a:xfrm>
            <a:custGeom>
              <a:rect b="b" l="l" r="r" t="t"/>
              <a:pathLst>
                <a:path extrusionOk="0" h="1276" w="1031">
                  <a:moveTo>
                    <a:pt x="0" y="638"/>
                  </a:moveTo>
                  <a:lnTo>
                    <a:pt x="1030" y="1275"/>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09" name="Google Shape;11009;p99"/>
            <p:cNvSpPr/>
            <p:nvPr/>
          </p:nvSpPr>
          <p:spPr>
            <a:xfrm>
              <a:off x="5397207" y="3357649"/>
              <a:ext cx="252747" cy="312153"/>
            </a:xfrm>
            <a:custGeom>
              <a:rect b="b" l="l" r="r" t="t"/>
              <a:pathLst>
                <a:path extrusionOk="0" h="1276" w="1031">
                  <a:moveTo>
                    <a:pt x="0" y="637"/>
                  </a:moveTo>
                  <a:lnTo>
                    <a:pt x="1030" y="1275"/>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10" name="Google Shape;11010;p99"/>
            <p:cNvSpPr/>
            <p:nvPr/>
          </p:nvSpPr>
          <p:spPr>
            <a:xfrm>
              <a:off x="5901620" y="3044416"/>
              <a:ext cx="252747" cy="313233"/>
            </a:xfrm>
            <a:custGeom>
              <a:rect b="b" l="l" r="r" t="t"/>
              <a:pathLst>
                <a:path extrusionOk="0" h="1277" w="1031">
                  <a:moveTo>
                    <a:pt x="0" y="639"/>
                  </a:moveTo>
                  <a:lnTo>
                    <a:pt x="1030" y="1276"/>
                  </a:lnTo>
                  <a:lnTo>
                    <a:pt x="1030" y="0"/>
                  </a:lnTo>
                  <a:lnTo>
                    <a:pt x="0"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1" name="Google Shape;11011;p99"/>
            <p:cNvSpPr/>
            <p:nvPr/>
          </p:nvSpPr>
          <p:spPr>
            <a:xfrm>
              <a:off x="6154367" y="3201033"/>
              <a:ext cx="252747" cy="312152"/>
            </a:xfrm>
            <a:custGeom>
              <a:rect b="b" l="l" r="r" t="t"/>
              <a:pathLst>
                <a:path extrusionOk="0" h="1275" w="1031">
                  <a:moveTo>
                    <a:pt x="0" y="637"/>
                  </a:moveTo>
                  <a:lnTo>
                    <a:pt x="1030" y="1274"/>
                  </a:lnTo>
                  <a:lnTo>
                    <a:pt x="1030"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2" name="Google Shape;11012;p99"/>
            <p:cNvSpPr/>
            <p:nvPr/>
          </p:nvSpPr>
          <p:spPr>
            <a:xfrm>
              <a:off x="5649954" y="2576727"/>
              <a:ext cx="252747" cy="313233"/>
            </a:xfrm>
            <a:custGeom>
              <a:rect b="b" l="l" r="r" t="t"/>
              <a:pathLst>
                <a:path extrusionOk="0" h="1277" w="1031">
                  <a:moveTo>
                    <a:pt x="0" y="638"/>
                  </a:moveTo>
                  <a:lnTo>
                    <a:pt x="1030" y="1276"/>
                  </a:lnTo>
                  <a:lnTo>
                    <a:pt x="1030" y="0"/>
                  </a:lnTo>
                  <a:lnTo>
                    <a:pt x="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3" name="Google Shape;11013;p99"/>
            <p:cNvSpPr/>
            <p:nvPr/>
          </p:nvSpPr>
          <p:spPr>
            <a:xfrm>
              <a:off x="5145541" y="2576727"/>
              <a:ext cx="252747" cy="313233"/>
            </a:xfrm>
            <a:custGeom>
              <a:rect b="b" l="l" r="r" t="t"/>
              <a:pathLst>
                <a:path extrusionOk="0" h="1277" w="1030">
                  <a:moveTo>
                    <a:pt x="0" y="638"/>
                  </a:moveTo>
                  <a:lnTo>
                    <a:pt x="1029" y="1276"/>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4" name="Google Shape;11014;p99"/>
            <p:cNvSpPr/>
            <p:nvPr/>
          </p:nvSpPr>
          <p:spPr>
            <a:xfrm>
              <a:off x="5145541" y="3818105"/>
              <a:ext cx="252747" cy="312153"/>
            </a:xfrm>
            <a:custGeom>
              <a:rect b="b" l="l" r="r" t="t"/>
              <a:pathLst>
                <a:path extrusionOk="0" h="1276" w="1030">
                  <a:moveTo>
                    <a:pt x="0" y="638"/>
                  </a:moveTo>
                  <a:lnTo>
                    <a:pt x="1029" y="1275"/>
                  </a:lnTo>
                  <a:lnTo>
                    <a:pt x="1029" y="0"/>
                  </a:lnTo>
                  <a:lnTo>
                    <a:pt x="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5" name="Google Shape;11015;p99"/>
            <p:cNvSpPr/>
            <p:nvPr/>
          </p:nvSpPr>
          <p:spPr>
            <a:xfrm>
              <a:off x="5397207" y="3044416"/>
              <a:ext cx="252747" cy="313233"/>
            </a:xfrm>
            <a:custGeom>
              <a:rect b="b" l="l" r="r" t="t"/>
              <a:pathLst>
                <a:path extrusionOk="0" h="1277" w="1031">
                  <a:moveTo>
                    <a:pt x="0" y="639"/>
                  </a:moveTo>
                  <a:lnTo>
                    <a:pt x="1030" y="1276"/>
                  </a:lnTo>
                  <a:lnTo>
                    <a:pt x="1030" y="0"/>
                  </a:lnTo>
                  <a:lnTo>
                    <a:pt x="0" y="639"/>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6" name="Google Shape;11016;p99"/>
            <p:cNvSpPr/>
            <p:nvPr/>
          </p:nvSpPr>
          <p:spPr>
            <a:xfrm>
              <a:off x="6154367" y="2880567"/>
              <a:ext cx="252747" cy="313233"/>
            </a:xfrm>
            <a:custGeom>
              <a:rect b="b" l="l" r="r" t="t"/>
              <a:pathLst>
                <a:path extrusionOk="0" h="1277" w="1031">
                  <a:moveTo>
                    <a:pt x="0" y="637"/>
                  </a:moveTo>
                  <a:lnTo>
                    <a:pt x="1030" y="1276"/>
                  </a:lnTo>
                  <a:lnTo>
                    <a:pt x="1030" y="0"/>
                  </a:lnTo>
                  <a:lnTo>
                    <a:pt x="0" y="637"/>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17" name="Google Shape;11017;p99"/>
            <p:cNvSpPr/>
            <p:nvPr/>
          </p:nvSpPr>
          <p:spPr>
            <a:xfrm>
              <a:off x="5145541" y="3192720"/>
              <a:ext cx="252747" cy="312152"/>
            </a:xfrm>
            <a:custGeom>
              <a:rect b="b" l="l" r="r" t="t"/>
              <a:pathLst>
                <a:path extrusionOk="0" h="1275" w="1030">
                  <a:moveTo>
                    <a:pt x="0" y="637"/>
                  </a:moveTo>
                  <a:lnTo>
                    <a:pt x="1029" y="1274"/>
                  </a:lnTo>
                  <a:lnTo>
                    <a:pt x="1029" y="0"/>
                  </a:lnTo>
                  <a:lnTo>
                    <a:pt x="0" y="637"/>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8" name="Google Shape;11018;p99"/>
            <p:cNvSpPr/>
            <p:nvPr/>
          </p:nvSpPr>
          <p:spPr>
            <a:xfrm>
              <a:off x="5901620" y="2732264"/>
              <a:ext cx="252747" cy="312152"/>
            </a:xfrm>
            <a:custGeom>
              <a:rect b="b" l="l" r="r" t="t"/>
              <a:pathLst>
                <a:path extrusionOk="0" h="1276" w="1031">
                  <a:moveTo>
                    <a:pt x="0" y="638"/>
                  </a:moveTo>
                  <a:lnTo>
                    <a:pt x="1030" y="1275"/>
                  </a:lnTo>
                  <a:lnTo>
                    <a:pt x="1030" y="0"/>
                  </a:lnTo>
                  <a:lnTo>
                    <a:pt x="0"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19" name="Google Shape;11019;p99"/>
            <p:cNvSpPr/>
            <p:nvPr/>
          </p:nvSpPr>
          <p:spPr>
            <a:xfrm>
              <a:off x="5649954" y="3201033"/>
              <a:ext cx="252747" cy="312152"/>
            </a:xfrm>
            <a:custGeom>
              <a:rect b="b" l="l" r="r" t="t"/>
              <a:pathLst>
                <a:path extrusionOk="0" h="1275" w="1031">
                  <a:moveTo>
                    <a:pt x="0" y="637"/>
                  </a:moveTo>
                  <a:lnTo>
                    <a:pt x="1030" y="1274"/>
                  </a:lnTo>
                  <a:lnTo>
                    <a:pt x="1030"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20" name="Google Shape;11020;p99"/>
            <p:cNvSpPr/>
            <p:nvPr/>
          </p:nvSpPr>
          <p:spPr>
            <a:xfrm>
              <a:off x="5145541" y="3504872"/>
              <a:ext cx="252747" cy="313233"/>
            </a:xfrm>
            <a:custGeom>
              <a:rect b="b" l="l" r="r" t="t"/>
              <a:pathLst>
                <a:path extrusionOk="0" h="1278" w="1030">
                  <a:moveTo>
                    <a:pt x="0" y="638"/>
                  </a:moveTo>
                  <a:lnTo>
                    <a:pt x="1029" y="1277"/>
                  </a:lnTo>
                  <a:lnTo>
                    <a:pt x="1029"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21" name="Google Shape;11021;p99"/>
            <p:cNvSpPr/>
            <p:nvPr/>
          </p:nvSpPr>
          <p:spPr>
            <a:xfrm>
              <a:off x="5145541" y="2880567"/>
              <a:ext cx="252747" cy="313233"/>
            </a:xfrm>
            <a:custGeom>
              <a:rect b="b" l="l" r="r" t="t"/>
              <a:pathLst>
                <a:path extrusionOk="0" h="1277" w="1030">
                  <a:moveTo>
                    <a:pt x="0" y="637"/>
                  </a:moveTo>
                  <a:lnTo>
                    <a:pt x="1029" y="1276"/>
                  </a:lnTo>
                  <a:lnTo>
                    <a:pt x="1029" y="0"/>
                  </a:lnTo>
                  <a:lnTo>
                    <a:pt x="0" y="637"/>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22" name="Google Shape;11022;p99"/>
            <p:cNvSpPr/>
            <p:nvPr/>
          </p:nvSpPr>
          <p:spPr>
            <a:xfrm>
              <a:off x="6154367" y="2576727"/>
              <a:ext cx="252747" cy="313233"/>
            </a:xfrm>
            <a:custGeom>
              <a:rect b="b" l="l" r="r" t="t"/>
              <a:pathLst>
                <a:path extrusionOk="0" h="1277" w="1031">
                  <a:moveTo>
                    <a:pt x="0" y="638"/>
                  </a:moveTo>
                  <a:lnTo>
                    <a:pt x="1030" y="1276"/>
                  </a:lnTo>
                  <a:lnTo>
                    <a:pt x="1030" y="0"/>
                  </a:lnTo>
                  <a:lnTo>
                    <a:pt x="0" y="638"/>
                  </a:ln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23" name="Google Shape;11023;p99"/>
            <p:cNvSpPr/>
            <p:nvPr/>
          </p:nvSpPr>
          <p:spPr>
            <a:xfrm>
              <a:off x="5649954" y="3669802"/>
              <a:ext cx="252747" cy="313233"/>
            </a:xfrm>
            <a:custGeom>
              <a:rect b="b" l="l" r="r" t="t"/>
              <a:pathLst>
                <a:path extrusionOk="0" h="1278" w="1031">
                  <a:moveTo>
                    <a:pt x="1030" y="639"/>
                  </a:moveTo>
                  <a:lnTo>
                    <a:pt x="0" y="1277"/>
                  </a:lnTo>
                  <a:lnTo>
                    <a:pt x="0" y="0"/>
                  </a:lnTo>
                  <a:lnTo>
                    <a:pt x="1030"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24" name="Google Shape;11024;p99"/>
            <p:cNvSpPr/>
            <p:nvPr/>
          </p:nvSpPr>
          <p:spPr>
            <a:xfrm>
              <a:off x="5397207" y="3504872"/>
              <a:ext cx="252747" cy="313233"/>
            </a:xfrm>
            <a:custGeom>
              <a:rect b="b" l="l" r="r" t="t"/>
              <a:pathLst>
                <a:path extrusionOk="0" h="1278" w="1031">
                  <a:moveTo>
                    <a:pt x="1030" y="638"/>
                  </a:moveTo>
                  <a:lnTo>
                    <a:pt x="0" y="1277"/>
                  </a:lnTo>
                  <a:lnTo>
                    <a:pt x="0" y="0"/>
                  </a:lnTo>
                  <a:lnTo>
                    <a:pt x="1030" y="638"/>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25" name="Google Shape;11025;p99"/>
            <p:cNvSpPr/>
            <p:nvPr/>
          </p:nvSpPr>
          <p:spPr>
            <a:xfrm>
              <a:off x="6407113" y="2576727"/>
              <a:ext cx="252747" cy="313233"/>
            </a:xfrm>
            <a:custGeom>
              <a:rect b="b" l="l" r="r" t="t"/>
              <a:pathLst>
                <a:path extrusionOk="0" h="1277" w="1030">
                  <a:moveTo>
                    <a:pt x="1029" y="638"/>
                  </a:moveTo>
                  <a:lnTo>
                    <a:pt x="0" y="1276"/>
                  </a:lnTo>
                  <a:lnTo>
                    <a:pt x="0" y="0"/>
                  </a:lnTo>
                  <a:lnTo>
                    <a:pt x="1029" y="638"/>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26" name="Google Shape;11026;p99"/>
            <p:cNvSpPr/>
            <p:nvPr/>
          </p:nvSpPr>
          <p:spPr>
            <a:xfrm>
              <a:off x="5649954" y="3044416"/>
              <a:ext cx="252747" cy="313233"/>
            </a:xfrm>
            <a:custGeom>
              <a:rect b="b" l="l" r="r" t="t"/>
              <a:pathLst>
                <a:path extrusionOk="0" h="1277" w="1031">
                  <a:moveTo>
                    <a:pt x="1030" y="639"/>
                  </a:moveTo>
                  <a:lnTo>
                    <a:pt x="0" y="1276"/>
                  </a:lnTo>
                  <a:lnTo>
                    <a:pt x="0" y="0"/>
                  </a:lnTo>
                  <a:lnTo>
                    <a:pt x="1030" y="639"/>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27" name="Google Shape;11027;p99"/>
            <p:cNvSpPr/>
            <p:nvPr/>
          </p:nvSpPr>
          <p:spPr>
            <a:xfrm>
              <a:off x="5901620" y="3513185"/>
              <a:ext cx="252747" cy="313233"/>
            </a:xfrm>
            <a:custGeom>
              <a:rect b="b" l="l" r="r" t="t"/>
              <a:pathLst>
                <a:path extrusionOk="0" h="1278" w="1031">
                  <a:moveTo>
                    <a:pt x="1030" y="638"/>
                  </a:moveTo>
                  <a:lnTo>
                    <a:pt x="0" y="1277"/>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28" name="Google Shape;11028;p99"/>
            <p:cNvSpPr/>
            <p:nvPr/>
          </p:nvSpPr>
          <p:spPr>
            <a:xfrm>
              <a:off x="5397207" y="3201033"/>
              <a:ext cx="252747" cy="312152"/>
            </a:xfrm>
            <a:custGeom>
              <a:rect b="b" l="l" r="r" t="t"/>
              <a:pathLst>
                <a:path extrusionOk="0" h="1275" w="1031">
                  <a:moveTo>
                    <a:pt x="1030" y="637"/>
                  </a:moveTo>
                  <a:lnTo>
                    <a:pt x="0" y="1274"/>
                  </a:lnTo>
                  <a:lnTo>
                    <a:pt x="0" y="0"/>
                  </a:lnTo>
                  <a:lnTo>
                    <a:pt x="1030" y="637"/>
                  </a:ln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29" name="Google Shape;11029;p99"/>
            <p:cNvSpPr/>
            <p:nvPr/>
          </p:nvSpPr>
          <p:spPr>
            <a:xfrm>
              <a:off x="5901620" y="3201033"/>
              <a:ext cx="252747" cy="312152"/>
            </a:xfrm>
            <a:custGeom>
              <a:rect b="b" l="l" r="r" t="t"/>
              <a:pathLst>
                <a:path extrusionOk="0" h="1275" w="1031">
                  <a:moveTo>
                    <a:pt x="1030" y="637"/>
                  </a:moveTo>
                  <a:lnTo>
                    <a:pt x="0" y="1274"/>
                  </a:lnTo>
                  <a:lnTo>
                    <a:pt x="0" y="0"/>
                  </a:lnTo>
                  <a:lnTo>
                    <a:pt x="1030"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30" name="Google Shape;11030;p99"/>
            <p:cNvSpPr/>
            <p:nvPr/>
          </p:nvSpPr>
          <p:spPr>
            <a:xfrm>
              <a:off x="6154367" y="2732264"/>
              <a:ext cx="252747" cy="312152"/>
            </a:xfrm>
            <a:custGeom>
              <a:rect b="b" l="l" r="r" t="t"/>
              <a:pathLst>
                <a:path extrusionOk="0" h="1276" w="1031">
                  <a:moveTo>
                    <a:pt x="1030" y="638"/>
                  </a:moveTo>
                  <a:lnTo>
                    <a:pt x="0" y="1275"/>
                  </a:lnTo>
                  <a:lnTo>
                    <a:pt x="0" y="0"/>
                  </a:lnTo>
                  <a:lnTo>
                    <a:pt x="1030"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31" name="Google Shape;11031;p99"/>
            <p:cNvSpPr/>
            <p:nvPr/>
          </p:nvSpPr>
          <p:spPr>
            <a:xfrm>
              <a:off x="5145541" y="3661489"/>
              <a:ext cx="252747" cy="313233"/>
            </a:xfrm>
            <a:custGeom>
              <a:rect b="b" l="l" r="r" t="t"/>
              <a:pathLst>
                <a:path extrusionOk="0" h="1278" w="1030">
                  <a:moveTo>
                    <a:pt x="1029" y="639"/>
                  </a:moveTo>
                  <a:lnTo>
                    <a:pt x="0" y="1277"/>
                  </a:lnTo>
                  <a:lnTo>
                    <a:pt x="0" y="0"/>
                  </a:lnTo>
                  <a:lnTo>
                    <a:pt x="1029" y="639"/>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32" name="Google Shape;11032;p99"/>
            <p:cNvSpPr/>
            <p:nvPr/>
          </p:nvSpPr>
          <p:spPr>
            <a:xfrm>
              <a:off x="5145541" y="2732264"/>
              <a:ext cx="252747" cy="312152"/>
            </a:xfrm>
            <a:custGeom>
              <a:rect b="b" l="l" r="r" t="t"/>
              <a:pathLst>
                <a:path extrusionOk="0" h="1276" w="1030">
                  <a:moveTo>
                    <a:pt x="1029" y="638"/>
                  </a:moveTo>
                  <a:lnTo>
                    <a:pt x="0" y="1275"/>
                  </a:lnTo>
                  <a:lnTo>
                    <a:pt x="0" y="0"/>
                  </a:lnTo>
                  <a:lnTo>
                    <a:pt x="1029" y="638"/>
                  </a:ln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33" name="Google Shape;11033;p99"/>
            <p:cNvSpPr/>
            <p:nvPr/>
          </p:nvSpPr>
          <p:spPr>
            <a:xfrm>
              <a:off x="5397207" y="2576727"/>
              <a:ext cx="252747" cy="313233"/>
            </a:xfrm>
            <a:custGeom>
              <a:rect b="b" l="l" r="r" t="t"/>
              <a:pathLst>
                <a:path extrusionOk="0" h="1277" w="1031">
                  <a:moveTo>
                    <a:pt x="1030" y="638"/>
                  </a:moveTo>
                  <a:lnTo>
                    <a:pt x="0" y="1276"/>
                  </a:lnTo>
                  <a:lnTo>
                    <a:pt x="0" y="0"/>
                  </a:lnTo>
                  <a:lnTo>
                    <a:pt x="1030" y="638"/>
                  </a:ln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accent4"/>
                </a:solidFill>
                <a:latin typeface="Calibri"/>
                <a:ea typeface="Calibri"/>
                <a:cs typeface="Calibri"/>
                <a:sym typeface="Calibri"/>
              </a:endParaRPr>
            </a:p>
          </p:txBody>
        </p:sp>
        <p:sp>
          <p:nvSpPr>
            <p:cNvPr id="11034" name="Google Shape;11034;p99"/>
            <p:cNvSpPr/>
            <p:nvPr/>
          </p:nvSpPr>
          <p:spPr>
            <a:xfrm>
              <a:off x="5901620" y="2576727"/>
              <a:ext cx="252747" cy="313233"/>
            </a:xfrm>
            <a:custGeom>
              <a:rect b="b" l="l" r="r" t="t"/>
              <a:pathLst>
                <a:path extrusionOk="0" h="1277" w="1031">
                  <a:moveTo>
                    <a:pt x="1030" y="638"/>
                  </a:moveTo>
                  <a:lnTo>
                    <a:pt x="0" y="1276"/>
                  </a:lnTo>
                  <a:lnTo>
                    <a:pt x="0" y="0"/>
                  </a:lnTo>
                  <a:lnTo>
                    <a:pt x="1030" y="638"/>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35" name="Google Shape;11035;p99"/>
            <p:cNvSpPr/>
            <p:nvPr/>
          </p:nvSpPr>
          <p:spPr>
            <a:xfrm>
              <a:off x="6407113" y="2888880"/>
              <a:ext cx="252747" cy="313233"/>
            </a:xfrm>
            <a:custGeom>
              <a:rect b="b" l="l" r="r" t="t"/>
              <a:pathLst>
                <a:path extrusionOk="0" h="1277" w="1030">
                  <a:moveTo>
                    <a:pt x="1029" y="637"/>
                  </a:moveTo>
                  <a:lnTo>
                    <a:pt x="0" y="1276"/>
                  </a:lnTo>
                  <a:lnTo>
                    <a:pt x="0" y="0"/>
                  </a:lnTo>
                  <a:lnTo>
                    <a:pt x="1029" y="637"/>
                  </a:ln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sp>
          <p:nvSpPr>
            <p:cNvPr id="11036" name="Google Shape;11036;p99"/>
            <p:cNvSpPr/>
            <p:nvPr/>
          </p:nvSpPr>
          <p:spPr>
            <a:xfrm>
              <a:off x="5145541" y="3036103"/>
              <a:ext cx="252747" cy="313233"/>
            </a:xfrm>
            <a:custGeom>
              <a:rect b="b" l="l" r="r" t="t"/>
              <a:pathLst>
                <a:path extrusionOk="0" h="1277" w="1030">
                  <a:moveTo>
                    <a:pt x="1029" y="639"/>
                  </a:moveTo>
                  <a:lnTo>
                    <a:pt x="0" y="1276"/>
                  </a:lnTo>
                  <a:lnTo>
                    <a:pt x="0" y="0"/>
                  </a:lnTo>
                  <a:lnTo>
                    <a:pt x="1029" y="639"/>
                  </a:lnTo>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689">
                <a:solidFill>
                  <a:schemeClr val="dk1"/>
                </a:solidFill>
                <a:latin typeface="Calibri"/>
                <a:ea typeface="Calibri"/>
                <a:cs typeface="Calibri"/>
                <a:sym typeface="Calibri"/>
              </a:endParaRPr>
            </a:p>
          </p:txBody>
        </p:sp>
      </p:grpSp>
      <p:sp>
        <p:nvSpPr>
          <p:cNvPr id="11037" name="Google Shape;11037;p99"/>
          <p:cNvSpPr txBox="1"/>
          <p:nvPr/>
        </p:nvSpPr>
        <p:spPr>
          <a:xfrm>
            <a:off x="0" y="-9419"/>
            <a:ext cx="4679023" cy="99417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300"/>
              <a:buFont typeface="Calibri"/>
              <a:buNone/>
            </a:pPr>
            <a:r>
              <a:rPr b="0" i="0" lang="ru-RU" sz="2700" u="none" cap="none" strike="noStrike">
                <a:solidFill>
                  <a:srgbClr val="C4604C"/>
                </a:solidFill>
                <a:latin typeface="Calibri"/>
                <a:ea typeface="Calibri"/>
                <a:cs typeface="Calibri"/>
                <a:sym typeface="Calibri"/>
              </a:rPr>
              <a:t>Возможные варианты схемы</a:t>
            </a:r>
            <a:endParaRPr b="0" i="0" sz="2700" u="none" cap="none" strike="noStrike">
              <a:solidFill>
                <a:srgbClr val="C4604C"/>
              </a:solidFill>
              <a:latin typeface="Calibri"/>
              <a:ea typeface="Calibri"/>
              <a:cs typeface="Calibri"/>
              <a:sym typeface="Calibri"/>
            </a:endParaRPr>
          </a:p>
        </p:txBody>
      </p:sp>
      <p:graphicFrame>
        <p:nvGraphicFramePr>
          <p:cNvPr id="11038" name="Google Shape;11038;p99"/>
          <p:cNvGraphicFramePr/>
          <p:nvPr/>
        </p:nvGraphicFramePr>
        <p:xfrm>
          <a:off x="658368" y="988367"/>
          <a:ext cx="3000000" cy="3000000"/>
        </p:xfrm>
        <a:graphic>
          <a:graphicData uri="http://schemas.openxmlformats.org/drawingml/2006/table">
            <a:tbl>
              <a:tblPr>
                <a:noFill/>
                <a:tableStyleId>{F01DAC62-482C-4CC0-A328-C420C9988C1F}</a:tableStyleId>
              </a:tblPr>
              <a:tblGrid>
                <a:gridCol w="417575"/>
                <a:gridCol w="588550"/>
                <a:gridCol w="588550"/>
                <a:gridCol w="588550"/>
                <a:gridCol w="588550"/>
                <a:gridCol w="667025"/>
                <a:gridCol w="667025"/>
                <a:gridCol w="667025"/>
                <a:gridCol w="667025"/>
                <a:gridCol w="667025"/>
                <a:gridCol w="667025"/>
                <a:gridCol w="470850"/>
                <a:gridCol w="470850"/>
              </a:tblGrid>
              <a:tr h="144850">
                <a:tc rowSpan="2">
                  <a:txBody>
                    <a:bodyPr/>
                    <a:lstStyle/>
                    <a:p>
                      <a:pPr indent="0" lvl="0" marL="0" marR="0" rtl="0" algn="ctr">
                        <a:spcBef>
                          <a:spcPts val="0"/>
                        </a:spcBef>
                        <a:spcAft>
                          <a:spcPts val="0"/>
                        </a:spcAft>
                        <a:buNone/>
                      </a:pPr>
                      <a:r>
                        <a:rPr lang="ru-RU" sz="900" u="none" strike="noStrike">
                          <a:solidFill>
                            <a:schemeClr val="dk2"/>
                          </a:solidFill>
                        </a:rPr>
                        <a:t>№</a:t>
                      </a:r>
                      <a:endParaRPr b="0" i="0" sz="900" u="none" strike="noStrike">
                        <a:solidFill>
                          <a:schemeClr val="dk2"/>
                        </a:solidFill>
                        <a:latin typeface="Calibri"/>
                        <a:ea typeface="Calibri"/>
                        <a:cs typeface="Calibri"/>
                        <a:sym typeface="Calibri"/>
                      </a:endParaRPr>
                    </a:p>
                  </a:txBody>
                  <a:tcPr marT="6025" marB="0" marR="6025" marL="60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gridSpan="2">
                  <a:txBody>
                    <a:bodyPr/>
                    <a:lstStyle/>
                    <a:p>
                      <a:pPr indent="0" lvl="0" marL="0" marR="0" rtl="0" algn="ctr">
                        <a:spcBef>
                          <a:spcPts val="0"/>
                        </a:spcBef>
                        <a:spcAft>
                          <a:spcPts val="0"/>
                        </a:spcAft>
                        <a:buNone/>
                      </a:pPr>
                      <a:r>
                        <a:rPr lang="ru-RU" sz="800" u="none" strike="noStrike">
                          <a:solidFill>
                            <a:schemeClr val="dk2"/>
                          </a:solidFill>
                        </a:rPr>
                        <a:t>ЗВЕНО 1</a:t>
                      </a:r>
                      <a:endParaRPr b="0" i="0" sz="800" u="none" strike="noStrike">
                        <a:solidFill>
                          <a:schemeClr val="dk2"/>
                        </a:solidFill>
                        <a:latin typeface="Arial"/>
                        <a:ea typeface="Arial"/>
                        <a:cs typeface="Arial"/>
                        <a:sym typeface="Arial"/>
                      </a:endParaRPr>
                    </a:p>
                  </a:txBody>
                  <a:tcPr marT="6025" marB="0" marR="6025" marL="60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B9F92"/>
                    </a:solidFill>
                  </a:tcPr>
                </a:tc>
                <a:tc hMerge="1"/>
                <a:tc gridSpan="4">
                  <a:txBody>
                    <a:bodyPr/>
                    <a:lstStyle/>
                    <a:p>
                      <a:pPr indent="0" lvl="0" marL="0" marR="0" rtl="0" algn="ctr">
                        <a:spcBef>
                          <a:spcPts val="0"/>
                        </a:spcBef>
                        <a:spcAft>
                          <a:spcPts val="0"/>
                        </a:spcAft>
                        <a:buNone/>
                      </a:pPr>
                      <a:r>
                        <a:rPr lang="ru-RU" sz="800" u="none" strike="noStrike">
                          <a:solidFill>
                            <a:schemeClr val="dk2"/>
                          </a:solidFill>
                        </a:rPr>
                        <a:t> ЗВЕНО 2</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B9F92"/>
                    </a:solidFill>
                  </a:tcPr>
                </a:tc>
                <a:tc hMerge="1"/>
                <a:tc hMerge="1"/>
                <a:tc hMerge="1"/>
                <a:tc gridSpan="4">
                  <a:txBody>
                    <a:bodyPr/>
                    <a:lstStyle/>
                    <a:p>
                      <a:pPr indent="0" lvl="0" marL="0" marR="0" rtl="0" algn="ctr">
                        <a:spcBef>
                          <a:spcPts val="0"/>
                        </a:spcBef>
                        <a:spcAft>
                          <a:spcPts val="0"/>
                        </a:spcAft>
                        <a:buNone/>
                      </a:pPr>
                      <a:r>
                        <a:rPr lang="ru-RU" sz="800" u="none" strike="noStrike">
                          <a:solidFill>
                            <a:schemeClr val="dk2"/>
                          </a:solidFill>
                        </a:rPr>
                        <a:t> ЗВЕНО 2'</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B9F92"/>
                    </a:solidFill>
                  </a:tcPr>
                </a:tc>
                <a:tc hMerge="1"/>
                <a:tc hMerge="1"/>
                <a:tc hMerge="1"/>
                <a:tc gridSpan="2">
                  <a:txBody>
                    <a:bodyPr/>
                    <a:lstStyle/>
                    <a:p>
                      <a:pPr indent="0" lvl="0" marL="0" marR="0" rtl="0" algn="ctr">
                        <a:spcBef>
                          <a:spcPts val="0"/>
                        </a:spcBef>
                        <a:spcAft>
                          <a:spcPts val="0"/>
                        </a:spcAft>
                        <a:buNone/>
                      </a:pPr>
                      <a:r>
                        <a:rPr lang="ru-RU" sz="800" u="none" strike="noStrike">
                          <a:solidFill>
                            <a:schemeClr val="dk2"/>
                          </a:solidFill>
                        </a:rPr>
                        <a:t>ЗВЕНО 3</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DB9F92"/>
                    </a:solidFill>
                  </a:tcPr>
                </a:tc>
                <a:tc hMerge="1"/>
              </a:tr>
              <a:tr h="146925">
                <a:tc vMerge="1"/>
                <a:tc>
                  <a:txBody>
                    <a:bodyPr/>
                    <a:lstStyle/>
                    <a:p>
                      <a:pPr indent="0" lvl="0" marL="0" marR="0" rtl="0" algn="ctr">
                        <a:spcBef>
                          <a:spcPts val="0"/>
                        </a:spcBef>
                        <a:spcAft>
                          <a:spcPts val="0"/>
                        </a:spcAft>
                        <a:buNone/>
                      </a:pPr>
                      <a:r>
                        <a:rPr lang="ru-RU" sz="800" u="none" strike="noStrike">
                          <a:solidFill>
                            <a:schemeClr val="dk2"/>
                          </a:solidFill>
                        </a:rPr>
                        <a:t>Р-C</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Не деформ.</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Изгиб</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Р-C</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Комб </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Не дефор</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Изгиб</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Р-C</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Комб </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Не дефор</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Изгиб</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Не дефор.</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r>
              <a:tr h="128025">
                <a:tc>
                  <a:txBody>
                    <a:bodyPr/>
                    <a:lstStyle/>
                    <a:p>
                      <a:pPr indent="0" lvl="0" marL="0" marR="0" rtl="0" algn="ctr">
                        <a:spcBef>
                          <a:spcPts val="0"/>
                        </a:spcBef>
                        <a:spcAft>
                          <a:spcPts val="0"/>
                        </a:spcAft>
                        <a:buNone/>
                      </a:pPr>
                      <a:r>
                        <a:rPr lang="ru-RU" sz="900" u="none" strike="noStrike">
                          <a:solidFill>
                            <a:schemeClr val="dk2"/>
                          </a:solidFill>
                        </a:rPr>
                        <a:t>1</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2</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3</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4</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5</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6</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7</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8</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9</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10</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11</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12</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13</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14</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15</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r h="150900">
                <a:tc>
                  <a:txBody>
                    <a:bodyPr/>
                    <a:lstStyle/>
                    <a:p>
                      <a:pPr indent="0" lvl="0" marL="0" marR="0" rtl="0" algn="ctr">
                        <a:spcBef>
                          <a:spcPts val="0"/>
                        </a:spcBef>
                        <a:spcAft>
                          <a:spcPts val="0"/>
                        </a:spcAft>
                        <a:buNone/>
                      </a:pPr>
                      <a:r>
                        <a:rPr lang="ru-RU" sz="900" u="none" strike="noStrike">
                          <a:solidFill>
                            <a:schemeClr val="dk2"/>
                          </a:solidFill>
                        </a:rPr>
                        <a:t>16</a:t>
                      </a:r>
                      <a:endParaRPr b="0" i="0" sz="900" u="none" strike="noStrike">
                        <a:solidFill>
                          <a:schemeClr val="dk2"/>
                        </a:solidFill>
                        <a:latin typeface="Calibri"/>
                        <a:ea typeface="Calibri"/>
                        <a:cs typeface="Calibri"/>
                        <a:sym typeface="Calibri"/>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E7BEB5"/>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1</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c>
                  <a:txBody>
                    <a:bodyPr/>
                    <a:lstStyle/>
                    <a:p>
                      <a:pPr indent="0" lvl="0" marL="0" marR="0" rtl="0" algn="ctr">
                        <a:spcBef>
                          <a:spcPts val="0"/>
                        </a:spcBef>
                        <a:spcAft>
                          <a:spcPts val="0"/>
                        </a:spcAft>
                        <a:buNone/>
                      </a:pPr>
                      <a:r>
                        <a:rPr lang="ru-RU" sz="800" u="none" strike="noStrike">
                          <a:solidFill>
                            <a:schemeClr val="dk2"/>
                          </a:solidFill>
                        </a:rPr>
                        <a:t>0</a:t>
                      </a:r>
                      <a:endParaRPr b="0" i="0" sz="800" u="none" strike="noStrike">
                        <a:solidFill>
                          <a:schemeClr val="dk2"/>
                        </a:solidFill>
                        <a:latin typeface="Arial"/>
                        <a:ea typeface="Arial"/>
                        <a:cs typeface="Arial"/>
                        <a:sym typeface="Arial"/>
                      </a:endParaRPr>
                    </a:p>
                  </a:txBody>
                  <a:tcPr marT="6025" marB="0" marR="6025" marL="6025"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DEDA"/>
                    </a:solidFill>
                  </a:tcPr>
                </a:tc>
              </a:tr>
            </a:tbl>
          </a:graphicData>
        </a:graphic>
      </p:graphicFrame>
      <p:sp>
        <p:nvSpPr>
          <p:cNvPr id="11039" name="Google Shape;11039;p99"/>
          <p:cNvSpPr txBox="1"/>
          <p:nvPr/>
        </p:nvSpPr>
        <p:spPr>
          <a:xfrm>
            <a:off x="8764360" y="4842214"/>
            <a:ext cx="379640" cy="3000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350"/>
              <a:buFont typeface="Calibri"/>
              <a:buNone/>
            </a:pPr>
            <a:r>
              <a:rPr lang="ru-RU" sz="1350">
                <a:solidFill>
                  <a:schemeClr val="dk1"/>
                </a:solidFill>
                <a:latin typeface="Calibri"/>
                <a:ea typeface="Calibri"/>
                <a:cs typeface="Calibri"/>
                <a:sym typeface="Calibri"/>
              </a:rPr>
              <a:t>99</a:t>
            </a:r>
            <a:endParaRPr sz="135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Theme">
  <a:themeElements>
    <a:clrScheme name="Color Scheme - Manuel">
      <a:dk1>
        <a:srgbClr val="999999"/>
      </a:dk1>
      <a:lt1>
        <a:srgbClr val="FFFFFF"/>
      </a:lt1>
      <a:dk2>
        <a:srgbClr val="232C34"/>
      </a:dk2>
      <a:lt2>
        <a:srgbClr val="FFFFFF"/>
      </a:lt2>
      <a:accent1>
        <a:srgbClr val="383C58"/>
      </a:accent1>
      <a:accent2>
        <a:srgbClr val="486794"/>
      </a:accent2>
      <a:accent3>
        <a:srgbClr val="C4604C"/>
      </a:accent3>
      <a:accent4>
        <a:srgbClr val="F3AC58"/>
      </a:accent4>
      <a:accent5>
        <a:srgbClr val="767689"/>
      </a:accent5>
      <a:accent6>
        <a:srgbClr val="8095B5"/>
      </a:accent6>
      <a:hlink>
        <a:srgbClr val="F6F7F6"/>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2014-11-12T21:47:38Z</dcterms:created>
  <dc:creator>Designed by Slidesmash</dc:creator>
</cp:coreProperties>
</file>